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4" r:id="rId4"/>
  </p:sldMasterIdLst>
  <p:notesMasterIdLst>
    <p:notesMasterId r:id="rId26"/>
  </p:notesMasterIdLst>
  <p:sldIdLst>
    <p:sldId id="303" r:id="rId5"/>
    <p:sldId id="1020" r:id="rId6"/>
    <p:sldId id="1100" r:id="rId7"/>
    <p:sldId id="1101" r:id="rId8"/>
    <p:sldId id="1102" r:id="rId9"/>
    <p:sldId id="1103" r:id="rId10"/>
    <p:sldId id="1105" r:id="rId11"/>
    <p:sldId id="1104" r:id="rId12"/>
    <p:sldId id="1106" r:id="rId13"/>
    <p:sldId id="1107" r:id="rId14"/>
    <p:sldId id="1108" r:id="rId15"/>
    <p:sldId id="1109" r:id="rId16"/>
    <p:sldId id="1110" r:id="rId17"/>
    <p:sldId id="1113" r:id="rId18"/>
    <p:sldId id="1114" r:id="rId19"/>
    <p:sldId id="1111" r:id="rId20"/>
    <p:sldId id="1112" r:id="rId21"/>
    <p:sldId id="1116" r:id="rId22"/>
    <p:sldId id="1115" r:id="rId23"/>
    <p:sldId id="270" r:id="rId24"/>
    <p:sldId id="1098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06B6EDC-9E7E-9A84-385C-BC1B463D33C4}" name="Ankit Mittal" initials="AM" userId="Ankit Mittal" providerId="None"/>
  <p188:author id="{09E83CFE-C150-A442-35AD-3DF4BB31C5ED}" name="Farshad Saberi Movahed" initials="FSM" userId="S::farshad.movahed@reisystems.com::89c04808-a5a6-4d8a-8d71-f4de99d4f2a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C61B"/>
    <a:srgbClr val="2EA916"/>
    <a:srgbClr val="EE5C24"/>
    <a:srgbClr val="3333FF"/>
    <a:srgbClr val="EBBA00"/>
    <a:srgbClr val="FD433C"/>
    <a:srgbClr val="002349"/>
    <a:srgbClr val="0B49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DC9BD5-B3B7-4E40-BC64-9DB84B935551}" v="1" dt="2022-05-31T19:36:10.9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40" autoAdjust="0"/>
    <p:restoredTop sz="96966" autoAdjust="0"/>
  </p:normalViewPr>
  <p:slideViewPr>
    <p:cSldViewPr snapToGrid="0">
      <p:cViewPr varScale="1">
        <p:scale>
          <a:sx n="157" d="100"/>
          <a:sy n="157" d="100"/>
        </p:scale>
        <p:origin x="2608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97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shad Saberi Movahed" userId="89c04808-a5a6-4d8a-8d71-f4de99d4f2a7" providerId="ADAL" clId="{50DC9BD5-B3B7-4E40-BC64-9DB84B935551}"/>
    <pc:docChg chg="undo custSel addSld delSld modSld sldOrd">
      <pc:chgData name="Farshad Saberi Movahed" userId="89c04808-a5a6-4d8a-8d71-f4de99d4f2a7" providerId="ADAL" clId="{50DC9BD5-B3B7-4E40-BC64-9DB84B935551}" dt="2022-06-07T20:26:37.863" v="1211"/>
      <pc:docMkLst>
        <pc:docMk/>
      </pc:docMkLst>
      <pc:sldChg chg="modSp mod">
        <pc:chgData name="Farshad Saberi Movahed" userId="89c04808-a5a6-4d8a-8d71-f4de99d4f2a7" providerId="ADAL" clId="{50DC9BD5-B3B7-4E40-BC64-9DB84B935551}" dt="2022-06-07T20:00:03.712" v="1208" actId="20577"/>
        <pc:sldMkLst>
          <pc:docMk/>
          <pc:sldMk cId="3658056784" sldId="303"/>
        </pc:sldMkLst>
        <pc:spChg chg="mod">
          <ac:chgData name="Farshad Saberi Movahed" userId="89c04808-a5a6-4d8a-8d71-f4de99d4f2a7" providerId="ADAL" clId="{50DC9BD5-B3B7-4E40-BC64-9DB84B935551}" dt="2022-06-07T20:00:03.712" v="1208" actId="20577"/>
          <ac:spMkLst>
            <pc:docMk/>
            <pc:sldMk cId="3658056784" sldId="303"/>
            <ac:spMk id="7" creationId="{CE8AC42C-5324-4EB3-8AB2-C10DA9459E56}"/>
          </ac:spMkLst>
        </pc:spChg>
      </pc:sldChg>
      <pc:sldChg chg="modSp mod ord">
        <pc:chgData name="Farshad Saberi Movahed" userId="89c04808-a5a6-4d8a-8d71-f4de99d4f2a7" providerId="ADAL" clId="{50DC9BD5-B3B7-4E40-BC64-9DB84B935551}" dt="2022-06-07T19:18:29.125" v="180" actId="27636"/>
        <pc:sldMkLst>
          <pc:docMk/>
          <pc:sldMk cId="1075143365" sldId="485"/>
        </pc:sldMkLst>
        <pc:spChg chg="mod">
          <ac:chgData name="Farshad Saberi Movahed" userId="89c04808-a5a6-4d8a-8d71-f4de99d4f2a7" providerId="ADAL" clId="{50DC9BD5-B3B7-4E40-BC64-9DB84B935551}" dt="2022-06-07T19:18:29.125" v="180" actId="27636"/>
          <ac:spMkLst>
            <pc:docMk/>
            <pc:sldMk cId="1075143365" sldId="485"/>
            <ac:spMk id="7" creationId="{84597E00-1B1E-47FF-A823-EE554E28A9A6}"/>
          </ac:spMkLst>
        </pc:spChg>
      </pc:sldChg>
      <pc:sldChg chg="modSp mod">
        <pc:chgData name="Farshad Saberi Movahed" userId="89c04808-a5a6-4d8a-8d71-f4de99d4f2a7" providerId="ADAL" clId="{50DC9BD5-B3B7-4E40-BC64-9DB84B935551}" dt="2022-06-07T19:37:07.506" v="445" actId="20577"/>
        <pc:sldMkLst>
          <pc:docMk/>
          <pc:sldMk cId="3667264592" sldId="744"/>
        </pc:sldMkLst>
        <pc:spChg chg="mod">
          <ac:chgData name="Farshad Saberi Movahed" userId="89c04808-a5a6-4d8a-8d71-f4de99d4f2a7" providerId="ADAL" clId="{50DC9BD5-B3B7-4E40-BC64-9DB84B935551}" dt="2022-06-07T19:32:13.189" v="424" actId="27636"/>
          <ac:spMkLst>
            <pc:docMk/>
            <pc:sldMk cId="3667264592" sldId="744"/>
            <ac:spMk id="6" creationId="{B79B138E-D3B5-644C-9BEF-47BFF0AA0421}"/>
          </ac:spMkLst>
        </pc:spChg>
        <pc:spChg chg="mod">
          <ac:chgData name="Farshad Saberi Movahed" userId="89c04808-a5a6-4d8a-8d71-f4de99d4f2a7" providerId="ADAL" clId="{50DC9BD5-B3B7-4E40-BC64-9DB84B935551}" dt="2022-06-07T19:31:27.433" v="418" actId="14100"/>
          <ac:spMkLst>
            <pc:docMk/>
            <pc:sldMk cId="3667264592" sldId="744"/>
            <ac:spMk id="7" creationId="{086D5AA6-FC84-FC4C-897A-9D7CB2FD36AB}"/>
          </ac:spMkLst>
        </pc:spChg>
        <pc:spChg chg="mod">
          <ac:chgData name="Farshad Saberi Movahed" userId="89c04808-a5a6-4d8a-8d71-f4de99d4f2a7" providerId="ADAL" clId="{50DC9BD5-B3B7-4E40-BC64-9DB84B935551}" dt="2022-06-07T19:37:07.506" v="445" actId="20577"/>
          <ac:spMkLst>
            <pc:docMk/>
            <pc:sldMk cId="3667264592" sldId="744"/>
            <ac:spMk id="16" creationId="{62056D85-C13B-4054-B049-B99B3EBD6519}"/>
          </ac:spMkLst>
        </pc:spChg>
      </pc:sldChg>
      <pc:sldChg chg="del">
        <pc:chgData name="Farshad Saberi Movahed" userId="89c04808-a5a6-4d8a-8d71-f4de99d4f2a7" providerId="ADAL" clId="{50DC9BD5-B3B7-4E40-BC64-9DB84B935551}" dt="2022-06-07T19:13:55.424" v="144" actId="2696"/>
        <pc:sldMkLst>
          <pc:docMk/>
          <pc:sldMk cId="2159181581" sldId="1018"/>
        </pc:sldMkLst>
      </pc:sldChg>
      <pc:sldChg chg="modSp mod ord">
        <pc:chgData name="Farshad Saberi Movahed" userId="89c04808-a5a6-4d8a-8d71-f4de99d4f2a7" providerId="ADAL" clId="{50DC9BD5-B3B7-4E40-BC64-9DB84B935551}" dt="2022-06-07T19:58:14.579" v="1203" actId="20577"/>
        <pc:sldMkLst>
          <pc:docMk/>
          <pc:sldMk cId="1371898762" sldId="1020"/>
        </pc:sldMkLst>
        <pc:spChg chg="mod">
          <ac:chgData name="Farshad Saberi Movahed" userId="89c04808-a5a6-4d8a-8d71-f4de99d4f2a7" providerId="ADAL" clId="{50DC9BD5-B3B7-4E40-BC64-9DB84B935551}" dt="2022-06-07T19:58:14.579" v="1203" actId="20577"/>
          <ac:spMkLst>
            <pc:docMk/>
            <pc:sldMk cId="1371898762" sldId="1020"/>
            <ac:spMk id="16" creationId="{62056D85-C13B-4054-B049-B99B3EBD6519}"/>
          </ac:spMkLst>
        </pc:spChg>
      </pc:sldChg>
      <pc:sldChg chg="modNotesTx">
        <pc:chgData name="Farshad Saberi Movahed" userId="89c04808-a5a6-4d8a-8d71-f4de99d4f2a7" providerId="ADAL" clId="{50DC9BD5-B3B7-4E40-BC64-9DB84B935551}" dt="2022-06-03T20:58:55.490" v="65" actId="20577"/>
        <pc:sldMkLst>
          <pc:docMk/>
          <pc:sldMk cId="4161135193" sldId="1023"/>
        </pc:sldMkLst>
      </pc:sldChg>
      <pc:sldChg chg="modNotesTx">
        <pc:chgData name="Farshad Saberi Movahed" userId="89c04808-a5a6-4d8a-8d71-f4de99d4f2a7" providerId="ADAL" clId="{50DC9BD5-B3B7-4E40-BC64-9DB84B935551}" dt="2022-05-31T19:36:18.491" v="64" actId="20577"/>
        <pc:sldMkLst>
          <pc:docMk/>
          <pc:sldMk cId="710621261" sldId="1025"/>
        </pc:sldMkLst>
      </pc:sldChg>
      <pc:sldChg chg="addSp delSp modSp mod ord modNotesTx">
        <pc:chgData name="Farshad Saberi Movahed" userId="89c04808-a5a6-4d8a-8d71-f4de99d4f2a7" providerId="ADAL" clId="{50DC9BD5-B3B7-4E40-BC64-9DB84B935551}" dt="2022-06-07T19:41:01.553" v="543" actId="1076"/>
        <pc:sldMkLst>
          <pc:docMk/>
          <pc:sldMk cId="147223116" sldId="1029"/>
        </pc:sldMkLst>
        <pc:spChg chg="add del mod">
          <ac:chgData name="Farshad Saberi Movahed" userId="89c04808-a5a6-4d8a-8d71-f4de99d4f2a7" providerId="ADAL" clId="{50DC9BD5-B3B7-4E40-BC64-9DB84B935551}" dt="2022-06-07T19:13:33.856" v="141"/>
          <ac:spMkLst>
            <pc:docMk/>
            <pc:sldMk cId="147223116" sldId="1029"/>
            <ac:spMk id="3" creationId="{3A71718C-F765-3792-37CC-B555E7772CA7}"/>
          </ac:spMkLst>
        </pc:spChg>
        <pc:spChg chg="add mod">
          <ac:chgData name="Farshad Saberi Movahed" userId="89c04808-a5a6-4d8a-8d71-f4de99d4f2a7" providerId="ADAL" clId="{50DC9BD5-B3B7-4E40-BC64-9DB84B935551}" dt="2022-06-07T19:41:01.553" v="543" actId="1076"/>
          <ac:spMkLst>
            <pc:docMk/>
            <pc:sldMk cId="147223116" sldId="1029"/>
            <ac:spMk id="7" creationId="{990246A0-1E27-80DA-20AB-EA3AA10EE8BC}"/>
          </ac:spMkLst>
        </pc:spChg>
        <pc:spChg chg="mod">
          <ac:chgData name="Farshad Saberi Movahed" userId="89c04808-a5a6-4d8a-8d71-f4de99d4f2a7" providerId="ADAL" clId="{50DC9BD5-B3B7-4E40-BC64-9DB84B935551}" dt="2022-06-07T19:23:35.110" v="290" actId="20577"/>
          <ac:spMkLst>
            <pc:docMk/>
            <pc:sldMk cId="147223116" sldId="1029"/>
            <ac:spMk id="15" creationId="{2B1DC459-8E6A-4F0F-8B90-220C4C910025}"/>
          </ac:spMkLst>
        </pc:spChg>
        <pc:spChg chg="del mod">
          <ac:chgData name="Farshad Saberi Movahed" userId="89c04808-a5a6-4d8a-8d71-f4de99d4f2a7" providerId="ADAL" clId="{50DC9BD5-B3B7-4E40-BC64-9DB84B935551}" dt="2022-06-07T19:24:49.040" v="303" actId="478"/>
          <ac:spMkLst>
            <pc:docMk/>
            <pc:sldMk cId="147223116" sldId="1029"/>
            <ac:spMk id="26" creationId="{29E229ED-DD19-2AC3-F410-D0630C1C6DCF}"/>
          </ac:spMkLst>
        </pc:spChg>
        <pc:picChg chg="add mod">
          <ac:chgData name="Farshad Saberi Movahed" userId="89c04808-a5a6-4d8a-8d71-f4de99d4f2a7" providerId="ADAL" clId="{50DC9BD5-B3B7-4E40-BC64-9DB84B935551}" dt="2022-06-07T19:40:56.860" v="542" actId="14100"/>
          <ac:picMkLst>
            <pc:docMk/>
            <pc:sldMk cId="147223116" sldId="1029"/>
            <ac:picMk id="6" creationId="{2E30FBEB-2971-75B9-1CD3-188AEA556E7A}"/>
          </ac:picMkLst>
        </pc:picChg>
        <pc:picChg chg="del mod">
          <ac:chgData name="Farshad Saberi Movahed" userId="89c04808-a5a6-4d8a-8d71-f4de99d4f2a7" providerId="ADAL" clId="{50DC9BD5-B3B7-4E40-BC64-9DB84B935551}" dt="2022-06-07T19:23:38.252" v="291" actId="478"/>
          <ac:picMkLst>
            <pc:docMk/>
            <pc:sldMk cId="147223116" sldId="1029"/>
            <ac:picMk id="1026" creationId="{D7195554-291E-E4E6-E765-600E747064FB}"/>
          </ac:picMkLst>
        </pc:picChg>
        <pc:picChg chg="del mod">
          <ac:chgData name="Farshad Saberi Movahed" userId="89c04808-a5a6-4d8a-8d71-f4de99d4f2a7" providerId="ADAL" clId="{50DC9BD5-B3B7-4E40-BC64-9DB84B935551}" dt="2022-06-07T19:12:43.167" v="127" actId="478"/>
          <ac:picMkLst>
            <pc:docMk/>
            <pc:sldMk cId="147223116" sldId="1029"/>
            <ac:picMk id="1028" creationId="{B048E13E-FEBA-45C7-66A3-DCBB95079D77}"/>
          </ac:picMkLst>
        </pc:picChg>
        <pc:picChg chg="del mod">
          <ac:chgData name="Farshad Saberi Movahed" userId="89c04808-a5a6-4d8a-8d71-f4de99d4f2a7" providerId="ADAL" clId="{50DC9BD5-B3B7-4E40-BC64-9DB84B935551}" dt="2022-06-07T19:23:40.029" v="292" actId="478"/>
          <ac:picMkLst>
            <pc:docMk/>
            <pc:sldMk cId="147223116" sldId="1029"/>
            <ac:picMk id="1030" creationId="{746AFA24-36F5-3F92-2106-665C74BFD50D}"/>
          </ac:picMkLst>
        </pc:picChg>
      </pc:sldChg>
      <pc:sldChg chg="modNotesTx">
        <pc:chgData name="Farshad Saberi Movahed" userId="89c04808-a5a6-4d8a-8d71-f4de99d4f2a7" providerId="ADAL" clId="{50DC9BD5-B3B7-4E40-BC64-9DB84B935551}" dt="2022-06-07T19:37:31.503" v="448" actId="6549"/>
        <pc:sldMkLst>
          <pc:docMk/>
          <pc:sldMk cId="4179587968" sldId="1046"/>
        </pc:sldMkLst>
      </pc:sldChg>
      <pc:sldChg chg="modSp mod">
        <pc:chgData name="Farshad Saberi Movahed" userId="89c04808-a5a6-4d8a-8d71-f4de99d4f2a7" providerId="ADAL" clId="{50DC9BD5-B3B7-4E40-BC64-9DB84B935551}" dt="2022-06-07T19:10:48.637" v="105" actId="20577"/>
        <pc:sldMkLst>
          <pc:docMk/>
          <pc:sldMk cId="959456462" sldId="1049"/>
        </pc:sldMkLst>
        <pc:spChg chg="mod">
          <ac:chgData name="Farshad Saberi Movahed" userId="89c04808-a5a6-4d8a-8d71-f4de99d4f2a7" providerId="ADAL" clId="{50DC9BD5-B3B7-4E40-BC64-9DB84B935551}" dt="2022-06-07T19:10:48.637" v="105" actId="20577"/>
          <ac:spMkLst>
            <pc:docMk/>
            <pc:sldMk cId="959456462" sldId="1049"/>
            <ac:spMk id="12" creationId="{64B3A426-432A-A0B2-9810-DCA0C9C86D27}"/>
          </ac:spMkLst>
        </pc:spChg>
      </pc:sldChg>
      <pc:sldChg chg="add">
        <pc:chgData name="Farshad Saberi Movahed" userId="89c04808-a5a6-4d8a-8d71-f4de99d4f2a7" providerId="ADAL" clId="{50DC9BD5-B3B7-4E40-BC64-9DB84B935551}" dt="2022-06-07T19:13:58.710" v="145" actId="2890"/>
        <pc:sldMkLst>
          <pc:docMk/>
          <pc:sldMk cId="4015659944" sldId="1050"/>
        </pc:sldMkLst>
      </pc:sldChg>
      <pc:sldChg chg="modSp del mod">
        <pc:chgData name="Farshad Saberi Movahed" userId="89c04808-a5a6-4d8a-8d71-f4de99d4f2a7" providerId="ADAL" clId="{50DC9BD5-B3B7-4E40-BC64-9DB84B935551}" dt="2022-06-07T19:12:11.650" v="110" actId="2696"/>
        <pc:sldMkLst>
          <pc:docMk/>
          <pc:sldMk cId="4234705385" sldId="1050"/>
        </pc:sldMkLst>
        <pc:spChg chg="mod">
          <ac:chgData name="Farshad Saberi Movahed" userId="89c04808-a5a6-4d8a-8d71-f4de99d4f2a7" providerId="ADAL" clId="{50DC9BD5-B3B7-4E40-BC64-9DB84B935551}" dt="2022-06-07T19:11:03.538" v="107" actId="20577"/>
          <ac:spMkLst>
            <pc:docMk/>
            <pc:sldMk cId="4234705385" sldId="1050"/>
            <ac:spMk id="26" creationId="{29E229ED-DD19-2AC3-F410-D0630C1C6DCF}"/>
          </ac:spMkLst>
        </pc:spChg>
      </pc:sldChg>
      <pc:sldChg chg="modSp add mod ord">
        <pc:chgData name="Farshad Saberi Movahed" userId="89c04808-a5a6-4d8a-8d71-f4de99d4f2a7" providerId="ADAL" clId="{50DC9BD5-B3B7-4E40-BC64-9DB84B935551}" dt="2022-06-07T19:41:46.455" v="569" actId="20577"/>
        <pc:sldMkLst>
          <pc:docMk/>
          <pc:sldMk cId="671180300" sldId="1051"/>
        </pc:sldMkLst>
        <pc:spChg chg="mod">
          <ac:chgData name="Farshad Saberi Movahed" userId="89c04808-a5a6-4d8a-8d71-f4de99d4f2a7" providerId="ADAL" clId="{50DC9BD5-B3B7-4E40-BC64-9DB84B935551}" dt="2022-06-07T19:41:46.455" v="569" actId="20577"/>
          <ac:spMkLst>
            <pc:docMk/>
            <pc:sldMk cId="671180300" sldId="1051"/>
            <ac:spMk id="26" creationId="{29E229ED-DD19-2AC3-F410-D0630C1C6DCF}"/>
          </ac:spMkLst>
        </pc:spChg>
      </pc:sldChg>
      <pc:sldChg chg="modSp new mod">
        <pc:chgData name="Farshad Saberi Movahed" userId="89c04808-a5a6-4d8a-8d71-f4de99d4f2a7" providerId="ADAL" clId="{50DC9BD5-B3B7-4E40-BC64-9DB84B935551}" dt="2022-06-07T19:54:14.138" v="717"/>
        <pc:sldMkLst>
          <pc:docMk/>
          <pc:sldMk cId="3965367075" sldId="1052"/>
        </pc:sldMkLst>
        <pc:spChg chg="mod">
          <ac:chgData name="Farshad Saberi Movahed" userId="89c04808-a5a6-4d8a-8d71-f4de99d4f2a7" providerId="ADAL" clId="{50DC9BD5-B3B7-4E40-BC64-9DB84B935551}" dt="2022-06-07T19:54:14.138" v="717"/>
          <ac:spMkLst>
            <pc:docMk/>
            <pc:sldMk cId="3965367075" sldId="1052"/>
            <ac:spMk id="3" creationId="{A2F366B4-6D42-E176-BF71-803461B3839E}"/>
          </ac:spMkLst>
        </pc:spChg>
        <pc:spChg chg="mod">
          <ac:chgData name="Farshad Saberi Movahed" userId="89c04808-a5a6-4d8a-8d71-f4de99d4f2a7" providerId="ADAL" clId="{50DC9BD5-B3B7-4E40-BC64-9DB84B935551}" dt="2022-06-07T19:52:16.769" v="665" actId="13926"/>
          <ac:spMkLst>
            <pc:docMk/>
            <pc:sldMk cId="3965367075" sldId="1052"/>
            <ac:spMk id="5" creationId="{2BF1E650-C6AE-E9A5-8DB7-D6757DEE26EB}"/>
          </ac:spMkLst>
        </pc:spChg>
      </pc:sldChg>
      <pc:sldChg chg="addSp delSp modSp add mod">
        <pc:chgData name="Farshad Saberi Movahed" userId="89c04808-a5a6-4d8a-8d71-f4de99d4f2a7" providerId="ADAL" clId="{50DC9BD5-B3B7-4E40-BC64-9DB84B935551}" dt="2022-06-07T20:26:37.863" v="1211"/>
        <pc:sldMkLst>
          <pc:docMk/>
          <pc:sldMk cId="414022110" sldId="1053"/>
        </pc:sldMkLst>
        <pc:spChg chg="mod">
          <ac:chgData name="Farshad Saberi Movahed" userId="89c04808-a5a6-4d8a-8d71-f4de99d4f2a7" providerId="ADAL" clId="{50DC9BD5-B3B7-4E40-BC64-9DB84B935551}" dt="2022-06-07T19:54:21.839" v="732" actId="20577"/>
          <ac:spMkLst>
            <pc:docMk/>
            <pc:sldMk cId="414022110" sldId="1053"/>
            <ac:spMk id="3" creationId="{A2F366B4-6D42-E176-BF71-803461B3839E}"/>
          </ac:spMkLst>
        </pc:spChg>
        <pc:spChg chg="mod">
          <ac:chgData name="Farshad Saberi Movahed" userId="89c04808-a5a6-4d8a-8d71-f4de99d4f2a7" providerId="ADAL" clId="{50DC9BD5-B3B7-4E40-BC64-9DB84B935551}" dt="2022-06-07T19:52:39.004" v="669" actId="1076"/>
          <ac:spMkLst>
            <pc:docMk/>
            <pc:sldMk cId="414022110" sldId="1053"/>
            <ac:spMk id="5" creationId="{2BF1E650-C6AE-E9A5-8DB7-D6757DEE26EB}"/>
          </ac:spMkLst>
        </pc:spChg>
        <pc:spChg chg="add del mod">
          <ac:chgData name="Farshad Saberi Movahed" userId="89c04808-a5a6-4d8a-8d71-f4de99d4f2a7" providerId="ADAL" clId="{50DC9BD5-B3B7-4E40-BC64-9DB84B935551}" dt="2022-06-07T20:26:37.863" v="1211"/>
          <ac:spMkLst>
            <pc:docMk/>
            <pc:sldMk cId="414022110" sldId="1053"/>
            <ac:spMk id="6" creationId="{E01782C8-DF7D-3D56-933C-287C388F3F57}"/>
          </ac:spMkLst>
        </pc:spChg>
      </pc:sldChg>
      <pc:sldChg chg="modSp add del mod">
        <pc:chgData name="Farshad Saberi Movahed" userId="89c04808-a5a6-4d8a-8d71-f4de99d4f2a7" providerId="ADAL" clId="{50DC9BD5-B3B7-4E40-BC64-9DB84B935551}" dt="2022-06-07T19:53:08.070" v="680" actId="2696"/>
        <pc:sldMkLst>
          <pc:docMk/>
          <pc:sldMk cId="2297581962" sldId="1054"/>
        </pc:sldMkLst>
        <pc:spChg chg="mod">
          <ac:chgData name="Farshad Saberi Movahed" userId="89c04808-a5a6-4d8a-8d71-f4de99d4f2a7" providerId="ADAL" clId="{50DC9BD5-B3B7-4E40-BC64-9DB84B935551}" dt="2022-06-07T19:52:59.618" v="678" actId="6549"/>
          <ac:spMkLst>
            <pc:docMk/>
            <pc:sldMk cId="2297581962" sldId="1054"/>
            <ac:spMk id="3" creationId="{A2F366B4-6D42-E176-BF71-803461B3839E}"/>
          </ac:spMkLst>
        </pc:spChg>
      </pc:sldChg>
      <pc:sldChg chg="modSp new mod">
        <pc:chgData name="Farshad Saberi Movahed" userId="89c04808-a5a6-4d8a-8d71-f4de99d4f2a7" providerId="ADAL" clId="{50DC9BD5-B3B7-4E40-BC64-9DB84B935551}" dt="2022-06-07T19:57:11.483" v="1114" actId="20577"/>
        <pc:sldMkLst>
          <pc:docMk/>
          <pc:sldMk cId="3292798790" sldId="1055"/>
        </pc:sldMkLst>
        <pc:spChg chg="mod">
          <ac:chgData name="Farshad Saberi Movahed" userId="89c04808-a5a6-4d8a-8d71-f4de99d4f2a7" providerId="ADAL" clId="{50DC9BD5-B3B7-4E40-BC64-9DB84B935551}" dt="2022-06-07T19:53:50.697" v="716" actId="20577"/>
          <ac:spMkLst>
            <pc:docMk/>
            <pc:sldMk cId="3292798790" sldId="1055"/>
            <ac:spMk id="3" creationId="{9640F37E-9717-5D2F-1695-5521E9DF80FD}"/>
          </ac:spMkLst>
        </pc:spChg>
        <pc:spChg chg="mod">
          <ac:chgData name="Farshad Saberi Movahed" userId="89c04808-a5a6-4d8a-8d71-f4de99d4f2a7" providerId="ADAL" clId="{50DC9BD5-B3B7-4E40-BC64-9DB84B935551}" dt="2022-06-07T19:57:11.483" v="1114" actId="20577"/>
          <ac:spMkLst>
            <pc:docMk/>
            <pc:sldMk cId="3292798790" sldId="1055"/>
            <ac:spMk id="5" creationId="{12694A16-52B7-6EBA-24FA-F97A6E3AF90D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4371B6-6431-E44C-B322-50D23F7CEF97}" type="datetimeFigureOut">
              <a:rPr lang="en-US" smtClean="0"/>
              <a:t>8/8/23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9C7832-F13E-D34E-B2D1-3673529C1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046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9C7832-F13E-D34E-B2D1-3673529C1B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9C7832-F13E-D34E-B2D1-3673529C1B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25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9C7832-F13E-D34E-B2D1-3673529C1BF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058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197F75EB-A928-6E40-8A9A-19AD051076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33570" y="102750"/>
            <a:ext cx="5265420" cy="1463040"/>
          </a:xfrm>
          <a:noFill/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2800" spc="-15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REI SYSTEMS CAPABILITIES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090515" y="705678"/>
            <a:ext cx="2068420" cy="407504"/>
          </a:xfrm>
          <a:noFill/>
        </p:spPr>
        <p:txBody>
          <a:bodyPr lIns="91440" rIns="91440" anchor="ctr">
            <a:normAutofit/>
          </a:bodyPr>
          <a:lstStyle>
            <a:lvl1pPr marL="0" marR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50"/>
              </a:spcAft>
              <a:buClr>
                <a:srgbClr val="EE5C24"/>
              </a:buClr>
              <a:buSzPct val="85000"/>
              <a:buFont typeface="Wingdings" pitchFamily="2" charset="2"/>
              <a:buNone/>
              <a:tabLst/>
              <a:defRPr sz="1050">
                <a:solidFill>
                  <a:schemeClr val="tx2"/>
                </a:solidFill>
              </a:defRPr>
            </a:lvl1pPr>
            <a:lvl2pPr marL="342884" indent="0" algn="ctr">
              <a:buNone/>
              <a:defRPr sz="1350"/>
            </a:lvl2pPr>
            <a:lvl3pPr marL="685766" indent="0" algn="ctr">
              <a:buNone/>
              <a:defRPr sz="1350"/>
            </a:lvl3pPr>
            <a:lvl4pPr marL="1028649" indent="0" algn="ctr">
              <a:buNone/>
              <a:defRPr sz="1350"/>
            </a:lvl4pPr>
            <a:lvl5pPr marL="1371532" indent="0" algn="ctr">
              <a:buNone/>
              <a:defRPr sz="1350"/>
            </a:lvl5pPr>
            <a:lvl6pPr marL="1714415" indent="0" algn="ctr">
              <a:buNone/>
              <a:defRPr sz="1350"/>
            </a:lvl6pPr>
            <a:lvl7pPr marL="2057297" indent="0" algn="ctr">
              <a:buNone/>
              <a:defRPr sz="1350"/>
            </a:lvl7pPr>
            <a:lvl8pPr marL="2400180" indent="0" algn="ctr">
              <a:buNone/>
              <a:defRPr sz="1350"/>
            </a:lvl8pPr>
            <a:lvl9pPr marL="2743064" indent="0" algn="ctr">
              <a:buNone/>
              <a:defRPr sz="1350"/>
            </a:lvl9pPr>
          </a:lstStyle>
          <a:p>
            <a:pPr marL="0" marR="0" lvl="0" indent="0" algn="l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50"/>
              </a:spcAft>
              <a:buClr>
                <a:srgbClr val="EE5C24"/>
              </a:buClr>
              <a:buSzPct val="85000"/>
              <a:buFont typeface="Wingdings" pitchFamily="2" charset="2"/>
              <a:buNone/>
              <a:tabLst/>
              <a:defRPr/>
            </a:pPr>
            <a:r>
              <a:rPr lang="en-US"/>
              <a:t>MARCH 4, 2021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C3C5CE4-1D77-D445-9689-D54C6D67E49C}"/>
              </a:ext>
            </a:extLst>
          </p:cNvPr>
          <p:cNvSpPr/>
          <p:nvPr/>
        </p:nvSpPr>
        <p:spPr>
          <a:xfrm>
            <a:off x="8818880" y="0"/>
            <a:ext cx="325120" cy="1257300"/>
          </a:xfrm>
          <a:prstGeom prst="rect">
            <a:avLst/>
          </a:prstGeom>
          <a:solidFill>
            <a:srgbClr val="EE5C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A9A37D-B0C1-9242-8DC8-BBDD877344DA}"/>
              </a:ext>
            </a:extLst>
          </p:cNvPr>
          <p:cNvSpPr/>
          <p:nvPr/>
        </p:nvSpPr>
        <p:spPr>
          <a:xfrm>
            <a:off x="8818880" y="0"/>
            <a:ext cx="325120" cy="125729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2ABA73-B4EE-1040-B055-A58116A56175}"/>
              </a:ext>
            </a:extLst>
          </p:cNvPr>
          <p:cNvSpPr/>
          <p:nvPr userDrawn="1"/>
        </p:nvSpPr>
        <p:spPr>
          <a:xfrm>
            <a:off x="8818880" y="0"/>
            <a:ext cx="325120" cy="1257300"/>
          </a:xfrm>
          <a:prstGeom prst="rect">
            <a:avLst/>
          </a:prstGeom>
          <a:solidFill>
            <a:srgbClr val="EE5C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90F1DD4-8962-5440-AAB6-E869E0144C89}"/>
              </a:ext>
            </a:extLst>
          </p:cNvPr>
          <p:cNvSpPr/>
          <p:nvPr userDrawn="1"/>
        </p:nvSpPr>
        <p:spPr>
          <a:xfrm>
            <a:off x="8818880" y="0"/>
            <a:ext cx="325120" cy="125729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FE950B-6A8B-5749-8F92-D4D794D3305E}"/>
              </a:ext>
            </a:extLst>
          </p:cNvPr>
          <p:cNvSpPr/>
          <p:nvPr userDrawn="1"/>
        </p:nvSpPr>
        <p:spPr>
          <a:xfrm>
            <a:off x="8818880" y="-1"/>
            <a:ext cx="325120" cy="155448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5E3FAD-D79A-0746-8A75-1B9F82B2CC9A}"/>
              </a:ext>
            </a:extLst>
          </p:cNvPr>
          <p:cNvSpPr txBox="1"/>
          <p:nvPr userDrawn="1"/>
        </p:nvSpPr>
        <p:spPr>
          <a:xfrm>
            <a:off x="417443" y="2705725"/>
            <a:ext cx="225618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Delivering Impact Through Technology Innovation</a:t>
            </a:r>
          </a:p>
        </p:txBody>
      </p:sp>
    </p:spTree>
    <p:extLst>
      <p:ext uri="{BB962C8B-B14F-4D97-AF65-F5344CB8AC3E}">
        <p14:creationId xmlns:p14="http://schemas.microsoft.com/office/powerpoint/2010/main" val="1630793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</a:t>
            </a:r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132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360" y="2023532"/>
            <a:ext cx="4258818" cy="3647441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450"/>
              </a:spcBef>
              <a:buNone/>
              <a:defRPr sz="24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459680-BDA0-5C43-B70E-B08C69AACE4E}"/>
              </a:ext>
            </a:extLst>
          </p:cNvPr>
          <p:cNvSpPr/>
          <p:nvPr/>
        </p:nvSpPr>
        <p:spPr>
          <a:xfrm>
            <a:off x="8818880" y="0"/>
            <a:ext cx="325120" cy="12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695EE6-853F-8A47-8658-9288DA7CC63A}"/>
              </a:ext>
            </a:extLst>
          </p:cNvPr>
          <p:cNvSpPr/>
          <p:nvPr userDrawn="1"/>
        </p:nvSpPr>
        <p:spPr>
          <a:xfrm>
            <a:off x="8818880" y="0"/>
            <a:ext cx="325120" cy="12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9">
            <a:extLst>
              <a:ext uri="{FF2B5EF4-FFF2-40B4-BE49-F238E27FC236}">
                <a16:creationId xmlns:a16="http://schemas.microsoft.com/office/drawing/2014/main" id="{945BCE84-611F-5040-B35F-3C5001343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" y="193040"/>
            <a:ext cx="8595360" cy="106425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17338A5-2C4C-7241-921E-75B5053F534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612640" y="2023532"/>
            <a:ext cx="4206240" cy="3647441"/>
          </a:xfrm>
        </p:spPr>
        <p:txBody>
          <a:bodyPr/>
          <a:lstStyle>
            <a:lvl1pPr defTabSz="365760"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1pPr>
            <a:lvl2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2pPr>
            <a:lvl3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3pPr>
            <a:lvl4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4pPr>
            <a:lvl5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04623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989510D-BFCD-8245-8567-76C171CF6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251496" y="237490"/>
            <a:ext cx="7089863" cy="63830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F60A68-688C-124C-8A40-21923E88B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" y="2611120"/>
            <a:ext cx="8740140" cy="1064259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976016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Blank">
    <p:bg>
      <p:bgPr>
        <a:solidFill>
          <a:schemeClr val="tx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B381D0E5-74E6-884D-9275-BE492607B51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251496" y="237490"/>
            <a:ext cx="7089863" cy="638301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EA92AAF-9D3C-2F4D-8156-32C1466A7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" y="2611120"/>
            <a:ext cx="8740140" cy="1064259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34826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B381D0E5-74E6-884D-9275-BE492607B5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1251496" y="237490"/>
            <a:ext cx="7089863" cy="638301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48B8521-4D97-5B48-B1EF-A637D6AC13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1930" y="2611120"/>
            <a:ext cx="8740140" cy="1064259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217487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" y="4960138"/>
            <a:ext cx="5958840" cy="1334831"/>
          </a:xfrm>
        </p:spPr>
        <p:txBody>
          <a:bodyPr anchor="ctr">
            <a:normAutofit/>
          </a:bodyPr>
          <a:lstStyle>
            <a:lvl1pPr algn="r">
              <a:defRPr sz="3750" spc="15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tx2"/>
          </a:solidFill>
        </p:spPr>
        <p:txBody>
          <a:bodyPr lIns="457200" tIns="365760" rIns="45720" bIns="45720" anchor="t"/>
          <a:lstStyle>
            <a:lvl1pPr marL="0" indent="0">
              <a:buNone/>
              <a:defRPr sz="2400"/>
            </a:lvl1pPr>
            <a:lvl2pPr marL="342884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5" indent="0">
              <a:buNone/>
              <a:defRPr sz="1500"/>
            </a:lvl6pPr>
            <a:lvl7pPr marL="2057297" indent="0">
              <a:buNone/>
              <a:defRPr sz="1500"/>
            </a:lvl7pPr>
            <a:lvl8pPr marL="2400180" indent="0">
              <a:buNone/>
              <a:defRPr sz="1500"/>
            </a:lvl8pPr>
            <a:lvl9pPr marL="2743064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95550" cy="1334831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6"/>
                </a:solidFill>
              </a:defRPr>
            </a:lvl1pPr>
            <a:lvl2pPr marL="342884" indent="0">
              <a:buNone/>
              <a:defRPr sz="1050"/>
            </a:lvl2pPr>
            <a:lvl3pPr marL="685766" indent="0">
              <a:buNone/>
              <a:defRPr sz="900"/>
            </a:lvl3pPr>
            <a:lvl4pPr marL="1028649" indent="0">
              <a:buNone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</a:t>
            </a:r>
            <a:fld id="{867E5644-1E61-4311-A31E-84CB9C7AA8A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31045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E0D93907-5E77-1846-B664-A3745A23AEE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2496806" y="190501"/>
            <a:ext cx="4846320" cy="4239260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2FE69494-D7EB-244E-B2E6-10A383088F0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2496806" y="190501"/>
            <a:ext cx="4846320" cy="423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7009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" y="193040"/>
            <a:ext cx="8585200" cy="106425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213360" y="1615441"/>
            <a:ext cx="8585200" cy="4602480"/>
          </a:xfrm>
        </p:spPr>
        <p:txBody>
          <a:bodyPr vert="eaVert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 Click to edit Master text styles</a:t>
            </a:r>
          </a:p>
          <a:p>
            <a:pPr lvl="1"/>
            <a:r>
              <a:rPr lang="en-US"/>
              <a:t> Second level</a:t>
            </a:r>
          </a:p>
          <a:p>
            <a:pPr lvl="2"/>
            <a:r>
              <a:rPr lang="en-US"/>
              <a:t> Third level</a:t>
            </a:r>
          </a:p>
          <a:p>
            <a:pPr lvl="3"/>
            <a:r>
              <a:rPr lang="en-US"/>
              <a:t> Fourth level</a:t>
            </a:r>
          </a:p>
          <a:p>
            <a:pPr lvl="4"/>
            <a:r>
              <a:rPr lang="en-US"/>
              <a:t> 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382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1569718"/>
            <a:ext cx="2409824" cy="4602481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90500" y="1569718"/>
            <a:ext cx="6238877" cy="4602481"/>
          </a:xfrm>
        </p:spPr>
        <p:txBody>
          <a:bodyPr vert="eaVert"/>
          <a:lstStyle>
            <a:lvl1pPr>
              <a:buClr>
                <a:schemeClr val="accent1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accent1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chemeClr val="accent1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chemeClr val="accent1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 Click to edit Master text styles</a:t>
            </a:r>
          </a:p>
          <a:p>
            <a:pPr lvl="1"/>
            <a:r>
              <a:rPr lang="en-US"/>
              <a:t> Second level</a:t>
            </a:r>
          </a:p>
          <a:p>
            <a:pPr lvl="2"/>
            <a:r>
              <a:rPr lang="en-US"/>
              <a:t> Third level</a:t>
            </a:r>
          </a:p>
          <a:p>
            <a:pPr lvl="3"/>
            <a:r>
              <a:rPr lang="en-US"/>
              <a:t> Fourth level</a:t>
            </a:r>
          </a:p>
          <a:p>
            <a:pPr lvl="4"/>
            <a:r>
              <a:rPr lang="en-US"/>
              <a:t> 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</a:t>
            </a:r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30327AD-DD08-E941-980E-A4B4ABF91CCE}"/>
              </a:ext>
            </a:extLst>
          </p:cNvPr>
          <p:cNvSpPr/>
          <p:nvPr/>
        </p:nvSpPr>
        <p:spPr>
          <a:xfrm>
            <a:off x="8818880" y="0"/>
            <a:ext cx="325120" cy="12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9ED25B-12B7-444A-82D9-26691D29A7F4}"/>
              </a:ext>
            </a:extLst>
          </p:cNvPr>
          <p:cNvSpPr/>
          <p:nvPr userDrawn="1"/>
        </p:nvSpPr>
        <p:spPr>
          <a:xfrm>
            <a:off x="8818880" y="0"/>
            <a:ext cx="325120" cy="12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36725A3-282F-8743-B75A-0CEB1C855AAD}"/>
              </a:ext>
            </a:extLst>
          </p:cNvPr>
          <p:cNvSpPr txBox="1">
            <a:spLocks/>
          </p:cNvSpPr>
          <p:nvPr userDrawn="1"/>
        </p:nvSpPr>
        <p:spPr>
          <a:xfrm>
            <a:off x="213360" y="193040"/>
            <a:ext cx="8585200" cy="10642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766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b="1" kern="1200" cap="none" spc="0" baseline="0">
                <a:solidFill>
                  <a:schemeClr val="tx2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9641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3B69A88-D875-3046-A165-15F570ECC0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3360" y="1807207"/>
            <a:ext cx="8558531" cy="43072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316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" y="112977"/>
            <a:ext cx="8595360" cy="841248"/>
          </a:xfrm>
        </p:spPr>
        <p:txBody>
          <a:bodyPr/>
          <a:lstStyle>
            <a:lvl1pPr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2C7D562-67AA-3346-9283-BFA9305B5A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3360" y="953792"/>
            <a:ext cx="8595360" cy="530352"/>
          </a:xfrm>
          <a:noFill/>
        </p:spPr>
        <p:txBody>
          <a:bodyPr anchor="t">
            <a:normAutofit/>
          </a:bodyPr>
          <a:lstStyle>
            <a:lvl1pPr marL="0" indent="0">
              <a:buFontTx/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tx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tx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tx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0A66B0C-1279-424C-A9F8-F392BEBA1A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3360" y="1807207"/>
            <a:ext cx="8558531" cy="43072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8958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" y="112977"/>
            <a:ext cx="8595360" cy="841248"/>
          </a:xfrm>
        </p:spPr>
        <p:txBody>
          <a:bodyPr/>
          <a:lstStyle>
            <a:lvl1pPr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2C7D562-67AA-3346-9283-BFA9305B5A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3360" y="953792"/>
            <a:ext cx="8595360" cy="530352"/>
          </a:xfrm>
          <a:noFill/>
        </p:spPr>
        <p:txBody>
          <a:bodyPr anchor="t">
            <a:normAutofit/>
          </a:bodyPr>
          <a:lstStyle>
            <a:lvl1pPr marL="0" indent="0">
              <a:buFontTx/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tx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tx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tx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0A66B0C-1279-424C-A9F8-F392BEBA1A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3361" y="3289932"/>
            <a:ext cx="274320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C819335-E58D-464F-89D1-771D03CAE25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65520" y="1806939"/>
            <a:ext cx="2743200" cy="915941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35A23D28-7EC6-9049-976B-0FFE144E0F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13361" y="2819817"/>
            <a:ext cx="2743200" cy="457200"/>
          </a:xfrm>
        </p:spPr>
        <p:txBody>
          <a:bodyPr anchor="t">
            <a:no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842BC4B0-256A-2849-A3BB-C2DFC3EF0EC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13360" y="1806939"/>
            <a:ext cx="2743200" cy="915941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F0404635-8906-CF42-8B0E-6D61FE59E1C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139440" y="3289932"/>
            <a:ext cx="274320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FCD6DDA4-FA08-A441-AD71-E2F095C29C6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139440" y="2819817"/>
            <a:ext cx="2743200" cy="457200"/>
          </a:xfrm>
        </p:spPr>
        <p:txBody>
          <a:bodyPr anchor="t">
            <a:no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E5506F96-8719-F246-BC33-8FD91FFDFA3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139439" y="1806939"/>
            <a:ext cx="2743200" cy="915941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EBB1E232-92C2-054A-81B9-9B9225C10E0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065520" y="3289932"/>
            <a:ext cx="274320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A9AE6CAA-4D73-C646-888F-7C7808CA66E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065520" y="2819817"/>
            <a:ext cx="2743200" cy="457200"/>
          </a:xfrm>
        </p:spPr>
        <p:txBody>
          <a:bodyPr anchor="t">
            <a:no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3520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</a:t>
            </a:r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ED721A-595B-C14D-B0DA-D96C0D08A1EE}"/>
              </a:ext>
            </a:extLst>
          </p:cNvPr>
          <p:cNvSpPr/>
          <p:nvPr/>
        </p:nvSpPr>
        <p:spPr>
          <a:xfrm>
            <a:off x="8818880" y="0"/>
            <a:ext cx="325120" cy="12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F15F5B-7A88-C94B-A3D5-EA68362F60A8}"/>
              </a:ext>
            </a:extLst>
          </p:cNvPr>
          <p:cNvSpPr/>
          <p:nvPr userDrawn="1"/>
        </p:nvSpPr>
        <p:spPr>
          <a:xfrm>
            <a:off x="8818880" y="0"/>
            <a:ext cx="325120" cy="125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A4365E2-B8E1-0240-A9D6-9A0E6A8BB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" y="193040"/>
            <a:ext cx="8595360" cy="1064259"/>
          </a:xfrm>
        </p:spPr>
        <p:txBody>
          <a:bodyPr/>
          <a:lstStyle>
            <a:lvl1pPr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D71F8D7-EBEE-6E49-8D93-C669E8EAB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" y="1635761"/>
            <a:ext cx="4206240" cy="4602480"/>
          </a:xfrm>
        </p:spPr>
        <p:txBody>
          <a:bodyPr/>
          <a:lstStyle>
            <a:lvl1pPr defTabSz="365760"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1pPr>
            <a:lvl2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2pPr>
            <a:lvl3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3pPr>
            <a:lvl4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4pPr>
            <a:lvl5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F79A93A-30F4-BC45-A80E-0D12D883F72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615073" y="1635761"/>
            <a:ext cx="4206240" cy="4602480"/>
          </a:xfrm>
        </p:spPr>
        <p:txBody>
          <a:bodyPr/>
          <a:lstStyle>
            <a:lvl1pPr defTabSz="365760"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1pPr>
            <a:lvl2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2pPr>
            <a:lvl3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3pPr>
            <a:lvl4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4pPr>
            <a:lvl5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291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5"/>
          <p:cNvSpPr/>
          <p:nvPr/>
        </p:nvSpPr>
        <p:spPr>
          <a:xfrm>
            <a:off x="-1" y="5"/>
            <a:ext cx="9144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2900" y="4960137"/>
            <a:ext cx="5829300" cy="1298423"/>
          </a:xfrm>
        </p:spPr>
        <p:txBody>
          <a:bodyPr anchor="ctr">
            <a:normAutofit/>
          </a:bodyPr>
          <a:lstStyle>
            <a:lvl1pPr algn="r">
              <a:defRPr sz="3600" b="1" spc="15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298423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accent6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</a:t>
            </a:r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330772" y="5172666"/>
            <a:ext cx="0" cy="914400"/>
          </a:xfrm>
          <a:prstGeom prst="line">
            <a:avLst/>
          </a:prstGeom>
          <a:ln w="19050">
            <a:solidFill>
              <a:srgbClr val="EE5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A3168B8F-9637-D14D-A916-DCB3D6E79C43}"/>
              </a:ext>
            </a:extLst>
          </p:cNvPr>
          <p:cNvSpPr/>
          <p:nvPr/>
        </p:nvSpPr>
        <p:spPr>
          <a:xfrm>
            <a:off x="0" y="14030"/>
            <a:ext cx="9144000" cy="4572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A34A7FF-1DC0-F64C-9B87-C4B5DAB7FA9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2600960" y="179892"/>
            <a:ext cx="4846320" cy="43631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6D5B79B-D890-5645-940A-521C6EACA6DF}"/>
              </a:ext>
            </a:extLst>
          </p:cNvPr>
          <p:cNvSpPr/>
          <p:nvPr userDrawn="1"/>
        </p:nvSpPr>
        <p:spPr>
          <a:xfrm>
            <a:off x="0" y="14030"/>
            <a:ext cx="9144000" cy="4572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CB27C8BF-911D-504F-BA7A-F839D2EDC3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2600960" y="179892"/>
            <a:ext cx="4846320" cy="436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5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5"/>
          <p:cNvSpPr/>
          <p:nvPr/>
        </p:nvSpPr>
        <p:spPr>
          <a:xfrm>
            <a:off x="-1" y="5"/>
            <a:ext cx="9144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2900" y="4960137"/>
            <a:ext cx="5829300" cy="1298423"/>
          </a:xfrm>
        </p:spPr>
        <p:txBody>
          <a:bodyPr anchor="ctr">
            <a:normAutofit/>
          </a:bodyPr>
          <a:lstStyle>
            <a:lvl1pPr algn="r">
              <a:defRPr sz="3600" b="1"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298423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</a:t>
            </a:r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330772" y="5172666"/>
            <a:ext cx="0" cy="914400"/>
          </a:xfrm>
          <a:prstGeom prst="line">
            <a:avLst/>
          </a:prstGeom>
          <a:ln w="19050">
            <a:solidFill>
              <a:srgbClr val="EE5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A3168B8F-9637-D14D-A916-DCB3D6E79C43}"/>
              </a:ext>
            </a:extLst>
          </p:cNvPr>
          <p:cNvSpPr/>
          <p:nvPr/>
        </p:nvSpPr>
        <p:spPr>
          <a:xfrm>
            <a:off x="0" y="14030"/>
            <a:ext cx="9144000" cy="457200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A34A7FF-1DC0-F64C-9B87-C4B5DAB7FA9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2600960" y="179892"/>
            <a:ext cx="4846320" cy="43631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518E958-F4C7-3A4F-83C5-3039C1E009B4}"/>
              </a:ext>
            </a:extLst>
          </p:cNvPr>
          <p:cNvSpPr/>
          <p:nvPr userDrawn="1"/>
        </p:nvSpPr>
        <p:spPr>
          <a:xfrm>
            <a:off x="0" y="14030"/>
            <a:ext cx="9144000" cy="457200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88F6FE3B-3D8B-1947-A17C-D8A6B04F53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2600960" y="179892"/>
            <a:ext cx="4846320" cy="436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688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5"/>
          <p:cNvSpPr/>
          <p:nvPr/>
        </p:nvSpPr>
        <p:spPr>
          <a:xfrm>
            <a:off x="-1" y="5"/>
            <a:ext cx="9144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2900" y="4960137"/>
            <a:ext cx="5829300" cy="1298423"/>
          </a:xfrm>
        </p:spPr>
        <p:txBody>
          <a:bodyPr anchor="ctr">
            <a:normAutofit/>
          </a:bodyPr>
          <a:lstStyle>
            <a:lvl1pPr algn="r">
              <a:defRPr sz="3600" b="1"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298423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</a:t>
            </a:r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330772" y="5172666"/>
            <a:ext cx="0" cy="914400"/>
          </a:xfrm>
          <a:prstGeom prst="line">
            <a:avLst/>
          </a:prstGeom>
          <a:ln w="19050">
            <a:solidFill>
              <a:srgbClr val="EE5C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A3168B8F-9637-D14D-A916-DCB3D6E79C43}"/>
              </a:ext>
            </a:extLst>
          </p:cNvPr>
          <p:cNvSpPr/>
          <p:nvPr/>
        </p:nvSpPr>
        <p:spPr>
          <a:xfrm>
            <a:off x="0" y="14030"/>
            <a:ext cx="9144000" cy="457200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A34A7FF-1DC0-F64C-9B87-C4B5DAB7FA9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2600960" y="179892"/>
            <a:ext cx="4846320" cy="43631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518E958-F4C7-3A4F-83C5-3039C1E009B4}"/>
              </a:ext>
            </a:extLst>
          </p:cNvPr>
          <p:cNvSpPr/>
          <p:nvPr userDrawn="1"/>
        </p:nvSpPr>
        <p:spPr>
          <a:xfrm>
            <a:off x="0" y="14030"/>
            <a:ext cx="9144000" cy="4572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CCE99F4-3990-5944-80EC-74F1663409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6938" b="6938"/>
          <a:stretch/>
        </p:blipFill>
        <p:spPr>
          <a:xfrm rot="10800000">
            <a:off x="3" y="-2"/>
            <a:ext cx="9143998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9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" y="1635761"/>
            <a:ext cx="420624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400" b="1" cap="none" baseline="0">
                <a:solidFill>
                  <a:srgbClr val="0B4975"/>
                </a:solidFill>
                <a:latin typeface="+mn-lt"/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15073" y="1635761"/>
            <a:ext cx="420624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400" b="1" kern="1200" cap="none" baseline="0" dirty="0">
                <a:solidFill>
                  <a:srgbClr val="0B4975"/>
                </a:solidFill>
                <a:latin typeface="+mn-lt"/>
                <a:ea typeface="+mn-ea"/>
                <a:cs typeface="+mn-cs"/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marL="0" lvl="0" indent="0" algn="l" defTabSz="685766" rtl="0" eaLnBrk="1" latinLnBrk="0" hangingPunct="1">
              <a:lnSpc>
                <a:spcPct val="90000"/>
              </a:lnSpc>
              <a:spcBef>
                <a:spcPts val="135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</a:t>
            </a:r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0D013D1-9DF8-9B4C-85BD-82422624D01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13360" y="2590800"/>
            <a:ext cx="4206240" cy="3647441"/>
          </a:xfrm>
        </p:spPr>
        <p:txBody>
          <a:bodyPr/>
          <a:lstStyle>
            <a:lvl1pPr defTabSz="365760"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1pPr>
            <a:lvl2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2pPr>
            <a:lvl3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3pPr>
            <a:lvl4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4pPr>
            <a:lvl5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58255BE-4CCD-6F48-8E39-392FF832914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615073" y="2590800"/>
            <a:ext cx="4206240" cy="3647441"/>
          </a:xfrm>
        </p:spPr>
        <p:txBody>
          <a:bodyPr/>
          <a:lstStyle>
            <a:lvl1pPr defTabSz="365760"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1pPr>
            <a:lvl2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2pPr>
            <a:lvl3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3pPr>
            <a:lvl4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4pPr>
            <a:lvl5pPr>
              <a:lnSpc>
                <a:spcPct val="90000"/>
              </a:lnSpc>
              <a:spcAft>
                <a:spcPts val="200"/>
              </a:spcAft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1430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3360" y="193040"/>
            <a:ext cx="8595360" cy="12913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Type In Single-line Title In Size 32 Pt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" y="1851867"/>
            <a:ext cx="8740140" cy="4297680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799" y="6437207"/>
            <a:ext cx="7315201" cy="30781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900" cap="none" baseline="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REI Proprietary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21120"/>
            <a:ext cx="825500" cy="323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         </a:t>
            </a:r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09C9788-C397-554C-ABA8-C3FEBA9E41F9}"/>
              </a:ext>
            </a:extLst>
          </p:cNvPr>
          <p:cNvCxnSpPr>
            <a:cxnSpLocks/>
          </p:cNvCxnSpPr>
          <p:nvPr/>
        </p:nvCxnSpPr>
        <p:spPr>
          <a:xfrm>
            <a:off x="213360" y="1554479"/>
            <a:ext cx="8595360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2AB1D28-63DC-B448-96D7-900D85855530}"/>
              </a:ext>
            </a:extLst>
          </p:cNvPr>
          <p:cNvSpPr/>
          <p:nvPr userDrawn="1"/>
        </p:nvSpPr>
        <p:spPr>
          <a:xfrm>
            <a:off x="8818880" y="-1"/>
            <a:ext cx="325120" cy="155448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7E37F10-1673-644F-9B9A-5356348890CF}"/>
              </a:ext>
            </a:extLst>
          </p:cNvPr>
          <p:cNvCxnSpPr/>
          <p:nvPr/>
        </p:nvCxnSpPr>
        <p:spPr>
          <a:xfrm>
            <a:off x="747731" y="6376247"/>
            <a:ext cx="82296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1C02A9FD-A8CE-CC42-8D49-6E48181C82B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00660" y="6307878"/>
            <a:ext cx="541020" cy="43582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34CCD56-52F1-8A4B-8694-55FCD101F7BB}"/>
              </a:ext>
            </a:extLst>
          </p:cNvPr>
          <p:cNvCxnSpPr>
            <a:cxnSpLocks/>
          </p:cNvCxnSpPr>
          <p:nvPr userDrawn="1"/>
        </p:nvCxnSpPr>
        <p:spPr>
          <a:xfrm>
            <a:off x="213360" y="1554479"/>
            <a:ext cx="8595360" cy="0"/>
          </a:xfrm>
          <a:prstGeom prst="line">
            <a:avLst/>
          </a:prstGeom>
          <a:ln w="158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3BDC8BA-9D1F-DE44-B488-21A52DD30551}"/>
              </a:ext>
            </a:extLst>
          </p:cNvPr>
          <p:cNvCxnSpPr/>
          <p:nvPr userDrawn="1"/>
        </p:nvCxnSpPr>
        <p:spPr>
          <a:xfrm>
            <a:off x="747731" y="6376247"/>
            <a:ext cx="822960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1FC646DA-600E-1F4E-AA9A-159747F99BF7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200660" y="6307878"/>
            <a:ext cx="541020" cy="43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087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79" r:id="rId3"/>
    <p:sldLayoutId id="2147483680" r:id="rId4"/>
    <p:sldLayoutId id="2147483668" r:id="rId5"/>
    <p:sldLayoutId id="2147483667" r:id="rId6"/>
    <p:sldLayoutId id="2147483669" r:id="rId7"/>
    <p:sldLayoutId id="2147483681" r:id="rId8"/>
    <p:sldLayoutId id="2147483670" r:id="rId9"/>
    <p:sldLayoutId id="2147483672" r:id="rId10"/>
    <p:sldLayoutId id="2147483673" r:id="rId11"/>
    <p:sldLayoutId id="2147483671" r:id="rId12"/>
    <p:sldLayoutId id="2147483674" r:id="rId13"/>
    <p:sldLayoutId id="2147483678" r:id="rId14"/>
    <p:sldLayoutId id="2147483675" r:id="rId15"/>
    <p:sldLayoutId id="2147483676" r:id="rId16"/>
    <p:sldLayoutId id="2147483677" r:id="rId17"/>
  </p:sldLayoutIdLst>
  <p:hf hdr="0" dt="0"/>
  <p:txStyles>
    <p:titleStyle>
      <a:lvl1pPr algn="l" defTabSz="685766" rtl="0" eaLnBrk="1" latinLnBrk="0" hangingPunct="1">
        <a:lnSpc>
          <a:spcPct val="80000"/>
        </a:lnSpc>
        <a:spcBef>
          <a:spcPct val="0"/>
        </a:spcBef>
        <a:buNone/>
        <a:defRPr sz="3200" b="1" kern="1200" cap="none" spc="0" baseline="0">
          <a:solidFill>
            <a:schemeClr val="tx2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274320" rtl="0" eaLnBrk="1" latinLnBrk="0" hangingPunct="1">
        <a:lnSpc>
          <a:spcPct val="90000"/>
        </a:lnSpc>
        <a:spcBef>
          <a:spcPts val="10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tabLst/>
        <a:defRPr sz="24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274320" rtl="0" eaLnBrk="1" latinLnBrk="0" hangingPunct="1">
        <a:lnSpc>
          <a:spcPct val="90000"/>
        </a:lnSpc>
        <a:spcBef>
          <a:spcPts val="5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274320" rtl="0" eaLnBrk="1" latinLnBrk="0" hangingPunct="1">
        <a:lnSpc>
          <a:spcPct val="90000"/>
        </a:lnSpc>
        <a:spcBef>
          <a:spcPts val="5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6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274320" rtl="0" eaLnBrk="1" latinLnBrk="0" hangingPunct="1">
        <a:lnSpc>
          <a:spcPct val="90000"/>
        </a:lnSpc>
        <a:spcBef>
          <a:spcPts val="5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4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274320" rtl="0" eaLnBrk="1" latinLnBrk="0" hangingPunct="1">
        <a:lnSpc>
          <a:spcPct val="90000"/>
        </a:lnSpc>
        <a:spcBef>
          <a:spcPts val="500"/>
        </a:spcBef>
        <a:spcAft>
          <a:spcPts val="200"/>
        </a:spcAft>
        <a:buClr>
          <a:schemeClr val="accent1"/>
        </a:buClr>
        <a:buSzPct val="85000"/>
        <a:buFont typeface="Wingdings" pitchFamily="2" charset="2"/>
        <a:buChar char="§"/>
        <a:defRPr sz="12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685766" indent="-102866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795488" indent="-102866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912069" indent="-102866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1021792" indent="-102866" algn="l" defTabSz="685766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2" orient="horz" pos="72" userDrawn="1">
          <p15:clr>
            <a:srgbClr val="F26B43"/>
          </p15:clr>
        </p15:guide>
        <p15:guide id="13" pos="2880" userDrawn="1">
          <p15:clr>
            <a:srgbClr val="F26B43"/>
          </p15:clr>
        </p15:guide>
        <p15:guide id="14" orient="horz" pos="4248" userDrawn="1">
          <p15:clr>
            <a:srgbClr val="F26B43"/>
          </p15:clr>
        </p15:guide>
        <p15:guide id="15" pos="72" userDrawn="1">
          <p15:clr>
            <a:srgbClr val="F26B43"/>
          </p15:clr>
        </p15:guide>
        <p15:guide id="16" pos="5688" userDrawn="1">
          <p15:clr>
            <a:srgbClr val="F26B43"/>
          </p15:clr>
        </p15:guide>
        <p15:guide id="17" orient="horz" pos="120" userDrawn="1">
          <p15:clr>
            <a:srgbClr val="F26B43"/>
          </p15:clr>
        </p15:guide>
        <p15:guide id="18" orient="horz" pos="792" userDrawn="1">
          <p15:clr>
            <a:srgbClr val="F26B43"/>
          </p15:clr>
        </p15:guide>
        <p15:guide id="19" pos="120" userDrawn="1">
          <p15:clr>
            <a:srgbClr val="F26B43"/>
          </p15:clr>
        </p15:guide>
        <p15:guide id="20" pos="5640" userDrawn="1">
          <p15:clr>
            <a:srgbClr val="F26B43"/>
          </p15:clr>
        </p15:guide>
        <p15:guide id="21" orient="horz" pos="1008" userDrawn="1">
          <p15:clr>
            <a:srgbClr val="F26B43"/>
          </p15:clr>
        </p15:guide>
        <p15:guide id="22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E8AC42C-5324-4EB3-8AB2-C10DA9459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565" y="318500"/>
            <a:ext cx="7150812" cy="904126"/>
          </a:xfrm>
        </p:spPr>
        <p:txBody>
          <a:bodyPr>
            <a:noAutofit/>
          </a:bodyPr>
          <a:lstStyle/>
          <a:p>
            <a:r>
              <a:rPr lang="en-US" b="0" dirty="0"/>
              <a:t>Database Resume</a:t>
            </a:r>
          </a:p>
        </p:txBody>
      </p:sp>
    </p:spTree>
    <p:extLst>
      <p:ext uri="{BB962C8B-B14F-4D97-AF65-F5344CB8AC3E}">
        <p14:creationId xmlns:p14="http://schemas.microsoft.com/office/powerpoint/2010/main" val="365805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DA8BA2-2416-DA26-4467-EC872B253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9DFFEC-E78B-CEA8-6E0B-A7845F488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CF09D5-6B21-05D6-595E-60AC72F67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F76EEC-01EF-90BE-0F2B-741DB57C05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6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D70647-1FF4-69DB-49A0-1218634CB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58EEDF-6759-9CE4-8609-41C3FE0CF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684BB3-7AE1-6827-8C02-28D919A90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958951-4AA2-BA46-C302-2EC3727342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133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DEDB6B-26F4-3508-94C4-B7F32C49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8EC9E-CDC1-1980-D78E-C5BC43C92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Caption Generation (</a:t>
            </a:r>
            <a:r>
              <a:rPr lang="en-US" dirty="0" err="1"/>
              <a:t>MonTrell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E37F4A-392F-216D-3F10-043946FCD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9B242B-2A1E-A737-CF9C-2FF8A472F1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20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4FE1A2-DC4E-F3C3-04D0-2D86B75D7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AE7921-15E4-74A2-B186-B2960AB45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A2C9EC-5CFC-3E79-B5DF-A0C4BC7E6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9D025D-4545-8875-58A8-E9F223980DF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72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DEDB6B-26F4-3508-94C4-B7F32C49D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8EC9E-CDC1-1980-D78E-C5BC43C92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Summarization (</a:t>
            </a:r>
            <a:r>
              <a:rPr lang="en-US" dirty="0" err="1"/>
              <a:t>MonTrell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E37F4A-392F-216D-3F10-043946FCD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9B242B-2A1E-A737-CF9C-2FF8A472F1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767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DF6D42-A66F-74D1-14F8-A28DE7A4D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1AB9EA7-121C-B9C4-266A-41F7B62A6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E50F1C-7550-553E-F5B6-FB63E05A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298967-C168-BAB6-601F-55F00EF350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68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363190-C8A8-6E63-E630-016391D1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16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5017D8-BE2D-3E43-C25C-AD2A4BF4C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 Generation (Nicholas)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BF69E8-1CF0-7208-2033-EA6FFD0F6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CF3B76-F57C-F2EF-73E7-4B799AD6B4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79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D34211-8470-0005-871D-FF0CB35FE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4B636C7-7B6D-A3F0-D812-26C60B6F6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CA0A6D-22C8-4FC4-00FB-37DDC6B0B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C90DBD-BE33-E188-1C91-4AA2BFC8E9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462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363190-C8A8-6E63-E630-016391D1E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5017D8-BE2D-3E43-C25C-AD2A4BF4C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Multi-label classification (</a:t>
            </a:r>
            <a:r>
              <a:rPr lang="en-US" dirty="0"/>
              <a:t>Nicholas)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BF69E8-1CF0-7208-2033-EA6FFD0F6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CF3B76-F57C-F2EF-73E7-4B799AD6B4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52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407A29-C304-95A0-1FB5-3B69AC5AF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A8B985-4A01-7B4E-9B1F-692E9851E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B72E84-7971-61E0-6993-684A7D22E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0E0099-7B19-5475-93E2-5C0EEA9365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233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8E07CE0-6C0A-41BD-BC98-74477DDF7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2</a:t>
            </a:fld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B1DC459-8E6A-4F0F-8B90-220C4C910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635BDF-F44B-4A51-A5B9-151A08EDD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REI Proprietary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2056D85-C13B-4054-B049-B99B3EBD65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  <a:p>
            <a:r>
              <a:rPr lang="en-US" dirty="0"/>
              <a:t>Name Entity Recognition (Joseph </a:t>
            </a:r>
            <a:r>
              <a:rPr lang="en-US" dirty="0" err="1"/>
              <a:t>Casello</a:t>
            </a:r>
            <a:r>
              <a:rPr lang="en-US" dirty="0"/>
              <a:t>)</a:t>
            </a:r>
          </a:p>
          <a:p>
            <a:r>
              <a:rPr lang="en-US" dirty="0"/>
              <a:t>Text2Sql, Topic Modeling (Arjun Moola)</a:t>
            </a:r>
          </a:p>
          <a:p>
            <a:r>
              <a:rPr lang="en-US" dirty="0"/>
              <a:t>Caption Generation, Text Summarization (</a:t>
            </a:r>
            <a:r>
              <a:rPr lang="en-US" dirty="0" err="1"/>
              <a:t>MonTrell</a:t>
            </a:r>
            <a:r>
              <a:rPr lang="en-US" dirty="0"/>
              <a:t> Nelson)</a:t>
            </a:r>
          </a:p>
          <a:p>
            <a:r>
              <a:rPr lang="en-US" dirty="0"/>
              <a:t>Resume Template, Multi-label classification (Nicholas Carter)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3718987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F9CBE56-E1F3-EB4E-A613-6BF42570A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8375" y="5916713"/>
            <a:ext cx="1097879" cy="359736"/>
          </a:xfrm>
        </p:spPr>
        <p:txBody>
          <a:bodyPr anchor="t">
            <a:normAutofit/>
          </a:bodyPr>
          <a:lstStyle/>
          <a:p>
            <a:pPr algn="ctr"/>
            <a:r>
              <a:rPr lang="en-US" sz="1050" b="0" spc="0"/>
              <a:t>IT Service Management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A2B3235-B1C3-C542-A949-BFE08EDAF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57950" y="5092480"/>
            <a:ext cx="2400300" cy="1213363"/>
          </a:xfrm>
        </p:spPr>
        <p:txBody>
          <a:bodyPr>
            <a:normAutofit lnSpcReduction="10000"/>
          </a:bodyPr>
          <a:lstStyle/>
          <a:p>
            <a:r>
              <a:rPr lang="en-US" sz="1400">
                <a:solidFill>
                  <a:srgbClr val="45515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45335 Vintage Park Plaza</a:t>
            </a:r>
          </a:p>
          <a:p>
            <a:r>
              <a:rPr lang="en-US" sz="1400">
                <a:solidFill>
                  <a:srgbClr val="45515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Sterling, VA 20166</a:t>
            </a:r>
          </a:p>
          <a:p>
            <a:r>
              <a:rPr lang="en-US" sz="1400">
                <a:solidFill>
                  <a:srgbClr val="45515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703.480.9100</a:t>
            </a:r>
          </a:p>
          <a:p>
            <a:r>
              <a:rPr lang="en-US" sz="1400">
                <a:solidFill>
                  <a:srgbClr val="45515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info@reisystems.com</a:t>
            </a:r>
          </a:p>
          <a:p>
            <a:r>
              <a:rPr lang="en-US" sz="1400" err="1">
                <a:solidFill>
                  <a:srgbClr val="455156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www.reisystems.com</a:t>
            </a:r>
            <a:endParaRPr lang="en-US" sz="1000">
              <a:solidFill>
                <a:srgbClr val="455156"/>
              </a:solidFill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FFDFDE-2170-BA4C-9E2E-7D85C7177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REI Proprietary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FE0F8-845C-AD4B-B394-3413AAD3A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  </a:t>
            </a:r>
            <a:fld id="{4FAB73BC-B049-4115-A692-8D63A059BFB8}" type="slidenum">
              <a:rPr lang="en-US" smtClean="0"/>
              <a:t>20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71C3A42-9A52-1545-9E0B-FC00E644F7F0}"/>
              </a:ext>
            </a:extLst>
          </p:cNvPr>
          <p:cNvGrpSpPr/>
          <p:nvPr/>
        </p:nvGrpSpPr>
        <p:grpSpPr>
          <a:xfrm>
            <a:off x="1385172" y="5234125"/>
            <a:ext cx="3744756" cy="643165"/>
            <a:chOff x="3961089" y="5933653"/>
            <a:chExt cx="3744756" cy="643165"/>
          </a:xfrm>
        </p:grpSpPr>
        <p:pic>
          <p:nvPicPr>
            <p:cNvPr id="9" name="Picture 3">
              <a:extLst>
                <a:ext uri="{FF2B5EF4-FFF2-40B4-BE49-F238E27FC236}">
                  <a16:creationId xmlns:a16="http://schemas.microsoft.com/office/drawing/2014/main" id="{9657A2DB-CDF7-034A-BA48-4B565422C0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1089" y="5933653"/>
              <a:ext cx="534711" cy="4262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7C01ABC-447C-5D4F-B732-3A2D06B4DC44}"/>
                </a:ext>
              </a:extLst>
            </p:cNvPr>
            <p:cNvGrpSpPr/>
            <p:nvPr/>
          </p:nvGrpSpPr>
          <p:grpSpPr>
            <a:xfrm>
              <a:off x="6905626" y="5933653"/>
              <a:ext cx="800219" cy="640188"/>
              <a:chOff x="4914781" y="5943600"/>
              <a:chExt cx="800219" cy="640188"/>
            </a:xfrm>
          </p:grpSpPr>
          <p:pic>
            <p:nvPicPr>
              <p:cNvPr id="17" name="Picture 4">
                <a:extLst>
                  <a:ext uri="{FF2B5EF4-FFF2-40B4-BE49-F238E27FC236}">
                    <a16:creationId xmlns:a16="http://schemas.microsoft.com/office/drawing/2014/main" id="{C3856940-51FB-9A4A-990B-FD0086489A0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077955" y="5943600"/>
                <a:ext cx="473871" cy="4262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AB14B9CA-AEC7-594C-8E0D-2190206792DC}"/>
                  </a:ext>
                </a:extLst>
              </p:cNvPr>
              <p:cNvSpPr/>
              <p:nvPr/>
            </p:nvSpPr>
            <p:spPr>
              <a:xfrm>
                <a:off x="4914781" y="6322178"/>
                <a:ext cx="800219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srgbClr val="335485"/>
                    </a:solidFill>
                    <a:effectLst/>
                    <a:uLnTx/>
                    <a:uFillTx/>
                    <a:latin typeface="Calibri" charset="0"/>
                    <a:ea typeface="Calibri" charset="0"/>
                    <a:cs typeface="Calibri" charset="0"/>
                  </a:rPr>
                  <a:t>9001:2015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61A0CDA-F1E2-924C-93A1-D25A24C84BA6}"/>
                </a:ext>
              </a:extLst>
            </p:cNvPr>
            <p:cNvGrpSpPr/>
            <p:nvPr/>
          </p:nvGrpSpPr>
          <p:grpSpPr>
            <a:xfrm>
              <a:off x="4724400" y="5933653"/>
              <a:ext cx="987771" cy="643165"/>
              <a:chOff x="5967743" y="5943600"/>
              <a:chExt cx="987771" cy="643165"/>
            </a:xfrm>
          </p:grpSpPr>
          <p:pic>
            <p:nvPicPr>
              <p:cNvPr id="15" name="Picture 4">
                <a:extLst>
                  <a:ext uri="{FF2B5EF4-FFF2-40B4-BE49-F238E27FC236}">
                    <a16:creationId xmlns:a16="http://schemas.microsoft.com/office/drawing/2014/main" id="{FF47F999-F51B-8B4E-8CF9-2CEEECBCE46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224693" y="5943600"/>
                <a:ext cx="473871" cy="4262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4120B91-1B1B-654A-8A59-A81F17443FFE}"/>
                  </a:ext>
                </a:extLst>
              </p:cNvPr>
              <p:cNvSpPr/>
              <p:nvPr/>
            </p:nvSpPr>
            <p:spPr>
              <a:xfrm>
                <a:off x="5967743" y="6325155"/>
                <a:ext cx="987771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srgbClr val="335485"/>
                    </a:solidFill>
                    <a:effectLst/>
                    <a:uLnTx/>
                    <a:uFillTx/>
                    <a:latin typeface="Calibri" charset="0"/>
                    <a:ea typeface="Calibri" charset="0"/>
                    <a:cs typeface="Calibri" charset="0"/>
                  </a:rPr>
                  <a:t>20000-1:2011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E7126D0-0ADA-0942-88A6-D2A4C1B978D9}"/>
                </a:ext>
              </a:extLst>
            </p:cNvPr>
            <p:cNvGrpSpPr/>
            <p:nvPr/>
          </p:nvGrpSpPr>
          <p:grpSpPr>
            <a:xfrm>
              <a:off x="5885302" y="5933653"/>
              <a:ext cx="872355" cy="643165"/>
              <a:chOff x="7128645" y="5943600"/>
              <a:chExt cx="872355" cy="643165"/>
            </a:xfrm>
          </p:grpSpPr>
          <p:pic>
            <p:nvPicPr>
              <p:cNvPr id="13" name="Picture 4">
                <a:extLst>
                  <a:ext uri="{FF2B5EF4-FFF2-40B4-BE49-F238E27FC236}">
                    <a16:creationId xmlns:a16="http://schemas.microsoft.com/office/drawing/2014/main" id="{2FE0C27C-86EA-0041-BDFB-17ACA5E6D89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27887" y="5943600"/>
                <a:ext cx="473871" cy="42621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47AAC6FC-9DC8-5746-9792-AA8A7307A942}"/>
                  </a:ext>
                </a:extLst>
              </p:cNvPr>
              <p:cNvSpPr/>
              <p:nvPr/>
            </p:nvSpPr>
            <p:spPr>
              <a:xfrm>
                <a:off x="7128645" y="6325155"/>
                <a:ext cx="872355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srgbClr val="335485"/>
                    </a:solidFill>
                    <a:effectLst/>
                    <a:uLnTx/>
                    <a:uFillTx/>
                    <a:latin typeface="Calibri" charset="0"/>
                    <a:ea typeface="Calibri" charset="0"/>
                    <a:cs typeface="Calibri" charset="0"/>
                  </a:rPr>
                  <a:t>27001:2013</a:t>
                </a: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7E3691A-5168-A742-93B8-EA0A5E8FA8F3}"/>
              </a:ext>
            </a:extLst>
          </p:cNvPr>
          <p:cNvSpPr txBox="1"/>
          <p:nvPr/>
        </p:nvSpPr>
        <p:spPr>
          <a:xfrm>
            <a:off x="342900" y="4576875"/>
            <a:ext cx="5829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chemeClr val="tx2"/>
                </a:solidFill>
              </a:rPr>
              <a:t>Thank you!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709BAD-5976-6F4F-BF9B-5C8FC793857B}"/>
              </a:ext>
            </a:extLst>
          </p:cNvPr>
          <p:cNvSpPr txBox="1"/>
          <p:nvPr/>
        </p:nvSpPr>
        <p:spPr>
          <a:xfrm>
            <a:off x="0" y="2739749"/>
            <a:ext cx="236224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50000"/>
                  </a:schemeClr>
                </a:solidFill>
              </a:rPr>
              <a:t>Delivering </a:t>
            </a:r>
          </a:p>
          <a:p>
            <a:r>
              <a:rPr lang="en-US" sz="2000" b="1" dirty="0">
                <a:solidFill>
                  <a:schemeClr val="tx1">
                    <a:lumMod val="50000"/>
                  </a:schemeClr>
                </a:solidFill>
              </a:rPr>
              <a:t>Impact </a:t>
            </a:r>
          </a:p>
          <a:p>
            <a:r>
              <a:rPr lang="en-US" sz="2000" b="1" dirty="0">
                <a:solidFill>
                  <a:schemeClr val="tx1">
                    <a:lumMod val="50000"/>
                  </a:schemeClr>
                </a:solidFill>
              </a:rPr>
              <a:t>Through Technology Innovation</a:t>
            </a:r>
          </a:p>
        </p:txBody>
      </p:sp>
      <p:sp>
        <p:nvSpPr>
          <p:cNvPr id="19" name="Title 5">
            <a:extLst>
              <a:ext uri="{FF2B5EF4-FFF2-40B4-BE49-F238E27FC236}">
                <a16:creationId xmlns:a16="http://schemas.microsoft.com/office/drawing/2014/main" id="{250ED6EA-EFF2-4FDB-85A5-74E65B41EE24}"/>
              </a:ext>
            </a:extLst>
          </p:cNvPr>
          <p:cNvSpPr txBox="1">
            <a:spLocks/>
          </p:cNvSpPr>
          <p:nvPr/>
        </p:nvSpPr>
        <p:spPr>
          <a:xfrm>
            <a:off x="3194822" y="5932453"/>
            <a:ext cx="1101479" cy="3597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685766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kern="1200" cap="none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en-US" sz="1050" b="0" spc="0"/>
              <a:t>Information Security</a:t>
            </a:r>
          </a:p>
        </p:txBody>
      </p:sp>
      <p:sp>
        <p:nvSpPr>
          <p:cNvPr id="20" name="Title 5">
            <a:extLst>
              <a:ext uri="{FF2B5EF4-FFF2-40B4-BE49-F238E27FC236}">
                <a16:creationId xmlns:a16="http://schemas.microsoft.com/office/drawing/2014/main" id="{76C01288-2A11-413B-BE52-BADBFB624B3B}"/>
              </a:ext>
            </a:extLst>
          </p:cNvPr>
          <p:cNvSpPr txBox="1">
            <a:spLocks/>
          </p:cNvSpPr>
          <p:nvPr/>
        </p:nvSpPr>
        <p:spPr>
          <a:xfrm>
            <a:off x="4279797" y="5916713"/>
            <a:ext cx="853617" cy="3597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685766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kern="1200" cap="none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en-US" sz="1050" b="0" spc="0"/>
              <a:t>Quality</a:t>
            </a:r>
          </a:p>
          <a:p>
            <a:pPr algn="ctr"/>
            <a:r>
              <a:rPr lang="en-US" sz="1050" b="0" spc="0"/>
              <a:t>Assurance</a:t>
            </a:r>
          </a:p>
        </p:txBody>
      </p:sp>
      <p:sp>
        <p:nvSpPr>
          <p:cNvPr id="21" name="Title 5">
            <a:extLst>
              <a:ext uri="{FF2B5EF4-FFF2-40B4-BE49-F238E27FC236}">
                <a16:creationId xmlns:a16="http://schemas.microsoft.com/office/drawing/2014/main" id="{FFEB5307-98E3-40F6-9AD6-D65B51FB71AC}"/>
              </a:ext>
            </a:extLst>
          </p:cNvPr>
          <p:cNvSpPr txBox="1">
            <a:spLocks/>
          </p:cNvSpPr>
          <p:nvPr/>
        </p:nvSpPr>
        <p:spPr>
          <a:xfrm>
            <a:off x="1016118" y="5876005"/>
            <a:ext cx="1097879" cy="3597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r" defTabSz="685766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kern="1200" cap="none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en-US" sz="1000" b="0" spc="0"/>
              <a:t>Capability Maturity Model</a:t>
            </a:r>
          </a:p>
        </p:txBody>
      </p:sp>
    </p:spTree>
    <p:extLst>
      <p:ext uri="{BB962C8B-B14F-4D97-AF65-F5344CB8AC3E}">
        <p14:creationId xmlns:p14="http://schemas.microsoft.com/office/powerpoint/2010/main" val="3553383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F4DB865-2354-9D01-DFB7-A8E41EE06AFB}"/>
              </a:ext>
            </a:extLst>
          </p:cNvPr>
          <p:cNvSpPr/>
          <p:nvPr/>
        </p:nvSpPr>
        <p:spPr>
          <a:xfrm>
            <a:off x="6929524" y="3389244"/>
            <a:ext cx="1826140" cy="633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19F6E6-0886-E791-B925-2EE4935BA0D1}"/>
              </a:ext>
            </a:extLst>
          </p:cNvPr>
          <p:cNvSpPr/>
          <p:nvPr/>
        </p:nvSpPr>
        <p:spPr>
          <a:xfrm>
            <a:off x="4826505" y="4237762"/>
            <a:ext cx="1723548" cy="633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9E01D9-1B72-5F4D-E307-BFFCBC88E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77A187-5309-A38F-EFAE-CF2079C12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Step (second solution)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1BBB1-FE50-6990-EA2C-015F748DC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D642D3-07F7-2F2A-5841-E04A727D5D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an 5">
            <a:extLst>
              <a:ext uri="{FF2B5EF4-FFF2-40B4-BE49-F238E27FC236}">
                <a16:creationId xmlns:a16="http://schemas.microsoft.com/office/drawing/2014/main" id="{E787A273-382B-1CE0-A15C-B3C3A26FDE83}"/>
              </a:ext>
            </a:extLst>
          </p:cNvPr>
          <p:cNvSpPr/>
          <p:nvPr/>
        </p:nvSpPr>
        <p:spPr>
          <a:xfrm>
            <a:off x="213360" y="3279981"/>
            <a:ext cx="713731" cy="9442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65FCD4-A05E-A155-DC41-F39BC362138B}"/>
              </a:ext>
            </a:extLst>
          </p:cNvPr>
          <p:cNvSpPr txBox="1"/>
          <p:nvPr/>
        </p:nvSpPr>
        <p:spPr>
          <a:xfrm>
            <a:off x="184384" y="3605749"/>
            <a:ext cx="7729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R_R_D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328862-E43A-5863-17DB-5D87D4265E21}"/>
              </a:ext>
            </a:extLst>
          </p:cNvPr>
          <p:cNvSpPr txBox="1"/>
          <p:nvPr/>
        </p:nvSpPr>
        <p:spPr>
          <a:xfrm>
            <a:off x="6945750" y="3541080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RFP/description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616344-3A8A-1120-029A-7C6E4ED49289}"/>
              </a:ext>
            </a:extLst>
          </p:cNvPr>
          <p:cNvSpPr/>
          <p:nvPr/>
        </p:nvSpPr>
        <p:spPr>
          <a:xfrm>
            <a:off x="4816566" y="2660037"/>
            <a:ext cx="1723548" cy="633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3928F5-86E3-F405-4EB8-28F1073F2926}"/>
              </a:ext>
            </a:extLst>
          </p:cNvPr>
          <p:cNvSpPr txBox="1"/>
          <p:nvPr/>
        </p:nvSpPr>
        <p:spPr>
          <a:xfrm>
            <a:off x="4816566" y="2792038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F780C7-DC4C-C5E7-AC0E-8AD74F2B8839}"/>
              </a:ext>
            </a:extLst>
          </p:cNvPr>
          <p:cNvSpPr txBox="1"/>
          <p:nvPr/>
        </p:nvSpPr>
        <p:spPr>
          <a:xfrm>
            <a:off x="4848731" y="4369763"/>
            <a:ext cx="1723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 Modeling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5B84895-0C9B-9A22-4609-8DE77CE80044}"/>
              </a:ext>
            </a:extLst>
          </p:cNvPr>
          <p:cNvGrpSpPr/>
          <p:nvPr/>
        </p:nvGrpSpPr>
        <p:grpSpPr>
          <a:xfrm>
            <a:off x="5613908" y="3309458"/>
            <a:ext cx="1303670" cy="905072"/>
            <a:chOff x="5613908" y="3309458"/>
            <a:chExt cx="1303670" cy="905072"/>
          </a:xfrm>
        </p:grpSpPr>
        <p:sp>
          <p:nvSpPr>
            <p:cNvPr id="18" name="Bent Arrow 17">
              <a:extLst>
                <a:ext uri="{FF2B5EF4-FFF2-40B4-BE49-F238E27FC236}">
                  <a16:creationId xmlns:a16="http://schemas.microsoft.com/office/drawing/2014/main" id="{CD5F7089-2D44-EAE8-99DD-FC786B9F88EE}"/>
                </a:ext>
              </a:extLst>
            </p:cNvPr>
            <p:cNvSpPr/>
            <p:nvPr/>
          </p:nvSpPr>
          <p:spPr>
            <a:xfrm rot="16200000">
              <a:off x="6022378" y="2900988"/>
              <a:ext cx="482449" cy="1299389"/>
            </a:xfrm>
            <a:prstGeom prst="bentArrow">
              <a:avLst>
                <a:gd name="adj1" fmla="val 14437"/>
                <a:gd name="adj2" fmla="val 25000"/>
                <a:gd name="adj3" fmla="val 25000"/>
                <a:gd name="adj4" fmla="val 437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Bent Arrow 18">
              <a:extLst>
                <a:ext uri="{FF2B5EF4-FFF2-40B4-BE49-F238E27FC236}">
                  <a16:creationId xmlns:a16="http://schemas.microsoft.com/office/drawing/2014/main" id="{10DE8565-38C2-8CEE-2573-D4648C08E5DA}"/>
                </a:ext>
              </a:extLst>
            </p:cNvPr>
            <p:cNvSpPr/>
            <p:nvPr/>
          </p:nvSpPr>
          <p:spPr>
            <a:xfrm rot="5400000" flipV="1">
              <a:off x="6026659" y="3323611"/>
              <a:ext cx="482449" cy="1299389"/>
            </a:xfrm>
            <a:prstGeom prst="bentArrow">
              <a:avLst>
                <a:gd name="adj1" fmla="val 14437"/>
                <a:gd name="adj2" fmla="val 25000"/>
                <a:gd name="adj3" fmla="val 25000"/>
                <a:gd name="adj4" fmla="val 437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29C06CA4-0633-1CB4-F3D9-3324DDF10B96}"/>
              </a:ext>
            </a:extLst>
          </p:cNvPr>
          <p:cNvSpPr/>
          <p:nvPr/>
        </p:nvSpPr>
        <p:spPr>
          <a:xfrm>
            <a:off x="1399282" y="2660037"/>
            <a:ext cx="1723548" cy="633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922FAD7-C23E-827E-DA20-ADA3365585A6}"/>
              </a:ext>
            </a:extLst>
          </p:cNvPr>
          <p:cNvSpPr txBox="1"/>
          <p:nvPr/>
        </p:nvSpPr>
        <p:spPr>
          <a:xfrm>
            <a:off x="1424929" y="2792038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Resume Desc.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A8DC254-ECE9-A6F2-AED4-A04C21902CE1}"/>
              </a:ext>
            </a:extLst>
          </p:cNvPr>
          <p:cNvSpPr/>
          <p:nvPr/>
        </p:nvSpPr>
        <p:spPr>
          <a:xfrm>
            <a:off x="1399282" y="4237762"/>
            <a:ext cx="1723548" cy="633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21043C-8CEE-6AD1-CF2B-A7218B3F729D}"/>
              </a:ext>
            </a:extLst>
          </p:cNvPr>
          <p:cNvSpPr txBox="1"/>
          <p:nvPr/>
        </p:nvSpPr>
        <p:spPr>
          <a:xfrm>
            <a:off x="1424929" y="4369763"/>
            <a:ext cx="1723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Topic Modeling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9FFDC50-D5F3-606F-BF3F-13C11996510F}"/>
              </a:ext>
            </a:extLst>
          </p:cNvPr>
          <p:cNvGrpSpPr/>
          <p:nvPr/>
        </p:nvGrpSpPr>
        <p:grpSpPr>
          <a:xfrm flipH="1">
            <a:off x="983065" y="3297047"/>
            <a:ext cx="1303670" cy="905072"/>
            <a:chOff x="5613908" y="3309458"/>
            <a:chExt cx="1303670" cy="905072"/>
          </a:xfrm>
        </p:grpSpPr>
        <p:sp>
          <p:nvSpPr>
            <p:cNvPr id="26" name="Bent Arrow 25">
              <a:extLst>
                <a:ext uri="{FF2B5EF4-FFF2-40B4-BE49-F238E27FC236}">
                  <a16:creationId xmlns:a16="http://schemas.microsoft.com/office/drawing/2014/main" id="{2D8A9ADD-DAE2-2A88-D5C1-C29D6C1B4AC6}"/>
                </a:ext>
              </a:extLst>
            </p:cNvPr>
            <p:cNvSpPr/>
            <p:nvPr/>
          </p:nvSpPr>
          <p:spPr>
            <a:xfrm rot="16200000">
              <a:off x="6022378" y="2900988"/>
              <a:ext cx="482449" cy="1299389"/>
            </a:xfrm>
            <a:prstGeom prst="bentArrow">
              <a:avLst>
                <a:gd name="adj1" fmla="val 14437"/>
                <a:gd name="adj2" fmla="val 25000"/>
                <a:gd name="adj3" fmla="val 25000"/>
                <a:gd name="adj4" fmla="val 437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Bent Arrow 26">
              <a:extLst>
                <a:ext uri="{FF2B5EF4-FFF2-40B4-BE49-F238E27FC236}">
                  <a16:creationId xmlns:a16="http://schemas.microsoft.com/office/drawing/2014/main" id="{A6998EDF-EA34-81AB-6AC9-070DA2894FFC}"/>
                </a:ext>
              </a:extLst>
            </p:cNvPr>
            <p:cNvSpPr/>
            <p:nvPr/>
          </p:nvSpPr>
          <p:spPr>
            <a:xfrm rot="5400000" flipV="1">
              <a:off x="6026659" y="3323611"/>
              <a:ext cx="482449" cy="1299389"/>
            </a:xfrm>
            <a:prstGeom prst="bentArrow">
              <a:avLst>
                <a:gd name="adj1" fmla="val 14437"/>
                <a:gd name="adj2" fmla="val 25000"/>
                <a:gd name="adj3" fmla="val 25000"/>
                <a:gd name="adj4" fmla="val 437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7337677B-EA8B-27B2-7CC3-DAE8E44CC2D6}"/>
              </a:ext>
            </a:extLst>
          </p:cNvPr>
          <p:cNvSpPr/>
          <p:nvPr/>
        </p:nvSpPr>
        <p:spPr>
          <a:xfrm>
            <a:off x="3339315" y="2390298"/>
            <a:ext cx="1266798" cy="2683566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Semantic</a:t>
            </a:r>
          </a:p>
          <a:p>
            <a:pPr algn="ctr"/>
            <a:r>
              <a:rPr lang="en-US" dirty="0"/>
              <a:t>Keyword</a:t>
            </a:r>
          </a:p>
          <a:p>
            <a:pPr algn="ctr"/>
            <a:r>
              <a:rPr lang="en-US" dirty="0"/>
              <a:t>matching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6E86E4A9-6485-FD45-C2EB-8203F143C2FE}"/>
              </a:ext>
            </a:extLst>
          </p:cNvPr>
          <p:cNvSpPr/>
          <p:nvPr/>
        </p:nvSpPr>
        <p:spPr>
          <a:xfrm rot="10800000">
            <a:off x="4621694" y="2862469"/>
            <a:ext cx="182808" cy="249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E751536E-EE86-4282-D47B-830821791693}"/>
              </a:ext>
            </a:extLst>
          </p:cNvPr>
          <p:cNvSpPr/>
          <p:nvPr/>
        </p:nvSpPr>
        <p:spPr>
          <a:xfrm rot="10800000">
            <a:off x="4631826" y="4488441"/>
            <a:ext cx="182808" cy="249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6FD2B3D9-8E5B-2480-77AC-E7817AC64832}"/>
              </a:ext>
            </a:extLst>
          </p:cNvPr>
          <p:cNvSpPr/>
          <p:nvPr/>
        </p:nvSpPr>
        <p:spPr>
          <a:xfrm>
            <a:off x="3144833" y="2859405"/>
            <a:ext cx="182808" cy="249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E6469877-D82F-BD1E-C0BF-92AD37B8489B}"/>
              </a:ext>
            </a:extLst>
          </p:cNvPr>
          <p:cNvSpPr/>
          <p:nvPr/>
        </p:nvSpPr>
        <p:spPr>
          <a:xfrm>
            <a:off x="3145026" y="4445621"/>
            <a:ext cx="182808" cy="249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Down Arrow 32">
            <a:extLst>
              <a:ext uri="{FF2B5EF4-FFF2-40B4-BE49-F238E27FC236}">
                <a16:creationId xmlns:a16="http://schemas.microsoft.com/office/drawing/2014/main" id="{3B2587A4-F5D8-0064-EE86-03FDB96B456E}"/>
              </a:ext>
            </a:extLst>
          </p:cNvPr>
          <p:cNvSpPr/>
          <p:nvPr/>
        </p:nvSpPr>
        <p:spPr>
          <a:xfrm>
            <a:off x="3694418" y="5109512"/>
            <a:ext cx="556591" cy="3230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6E56E48-6767-9767-7A7E-CB7DAD5403C1}"/>
              </a:ext>
            </a:extLst>
          </p:cNvPr>
          <p:cNvSpPr txBox="1"/>
          <p:nvPr/>
        </p:nvSpPr>
        <p:spPr>
          <a:xfrm>
            <a:off x="3435609" y="5468244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Rankings</a:t>
            </a:r>
          </a:p>
        </p:txBody>
      </p:sp>
    </p:spTree>
    <p:extLst>
      <p:ext uri="{BB962C8B-B14F-4D97-AF65-F5344CB8AC3E}">
        <p14:creationId xmlns:p14="http://schemas.microsoft.com/office/powerpoint/2010/main" val="1004652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607D5C-46EC-075E-3444-CF4565E8A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49F1CC-B144-1220-5323-6CCAB5E36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7B4289-2789-95E9-DCE1-5C1D0ABC8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1C947DE1-BAA8-4A1D-3FC1-AA65FE078A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4431" t="19463" r="13354" b="47265"/>
          <a:stretch/>
        </p:blipFill>
        <p:spPr>
          <a:xfrm>
            <a:off x="6289999" y="4294076"/>
            <a:ext cx="995320" cy="1229989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D01AD3A0-FD51-EEF1-3BF2-97344B74D6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4431" t="19463" r="13354" b="47265"/>
          <a:stretch/>
        </p:blipFill>
        <p:spPr>
          <a:xfrm>
            <a:off x="6244188" y="2119529"/>
            <a:ext cx="995320" cy="122998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A47279F1-52FE-94FD-541A-6532743FC8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4431" t="19463" r="13354" b="47265"/>
          <a:stretch/>
        </p:blipFill>
        <p:spPr>
          <a:xfrm>
            <a:off x="1669807" y="3359889"/>
            <a:ext cx="995320" cy="12299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8F2A01-3C3D-F1FD-F841-59594ED73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905" y="3528363"/>
            <a:ext cx="823636" cy="1017012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74076BE-82F1-3194-8E79-B2BB92801F52}"/>
              </a:ext>
            </a:extLst>
          </p:cNvPr>
          <p:cNvCxnSpPr>
            <a:cxnSpLocks/>
            <a:endCxn id="6" idx="3"/>
          </p:cNvCxnSpPr>
          <p:nvPr/>
        </p:nvCxnSpPr>
        <p:spPr>
          <a:xfrm flipH="1">
            <a:off x="7285319" y="4390432"/>
            <a:ext cx="936189" cy="518639"/>
          </a:xfrm>
          <a:prstGeom prst="straightConnector1">
            <a:avLst/>
          </a:prstGeom>
          <a:ln w="76200" cap="rnd"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A81A3BD-3852-106F-442F-03432AC95685}"/>
              </a:ext>
            </a:extLst>
          </p:cNvPr>
          <p:cNvCxnSpPr>
            <a:cxnSpLocks/>
            <a:endCxn id="7" idx="3"/>
          </p:cNvCxnSpPr>
          <p:nvPr/>
        </p:nvCxnSpPr>
        <p:spPr>
          <a:xfrm flipH="1" flipV="1">
            <a:off x="7239508" y="2734524"/>
            <a:ext cx="1067542" cy="767720"/>
          </a:xfrm>
          <a:prstGeom prst="straightConnector1">
            <a:avLst/>
          </a:prstGeom>
          <a:ln w="76200"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Arc 19">
            <a:extLst>
              <a:ext uri="{FF2B5EF4-FFF2-40B4-BE49-F238E27FC236}">
                <a16:creationId xmlns:a16="http://schemas.microsoft.com/office/drawing/2014/main" id="{045788D6-7944-C1A7-7DDE-B4CCA94A27A9}"/>
              </a:ext>
            </a:extLst>
          </p:cNvPr>
          <p:cNvSpPr/>
          <p:nvPr/>
        </p:nvSpPr>
        <p:spPr>
          <a:xfrm rot="13534468">
            <a:off x="5633625" y="1794782"/>
            <a:ext cx="1939396" cy="1968714"/>
          </a:xfrm>
          <a:prstGeom prst="arc">
            <a:avLst>
              <a:gd name="adj1" fmla="val 15513916"/>
              <a:gd name="adj2" fmla="val 22317"/>
            </a:avLst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7BAB9221-41D2-2AC9-468C-55AD6C95430A}"/>
              </a:ext>
            </a:extLst>
          </p:cNvPr>
          <p:cNvSpPr/>
          <p:nvPr/>
        </p:nvSpPr>
        <p:spPr>
          <a:xfrm rot="13534468">
            <a:off x="5624868" y="3928968"/>
            <a:ext cx="1939396" cy="1968714"/>
          </a:xfrm>
          <a:prstGeom prst="arc">
            <a:avLst>
              <a:gd name="adj1" fmla="val 15268081"/>
              <a:gd name="adj2" fmla="val 21576374"/>
            </a:avLst>
          </a:prstGeom>
          <a:ln w="317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1512193-49E8-C9D4-B79B-D30BB9CDEAAB}"/>
              </a:ext>
            </a:extLst>
          </p:cNvPr>
          <p:cNvSpPr/>
          <p:nvPr/>
        </p:nvSpPr>
        <p:spPr>
          <a:xfrm>
            <a:off x="5600241" y="2266284"/>
            <a:ext cx="226577" cy="226577"/>
          </a:xfrm>
          <a:prstGeom prst="ellips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BD0B4FE-B440-55E6-EA23-50AD6F121B95}"/>
              </a:ext>
            </a:extLst>
          </p:cNvPr>
          <p:cNvSpPr/>
          <p:nvPr/>
        </p:nvSpPr>
        <p:spPr>
          <a:xfrm>
            <a:off x="5495690" y="2770091"/>
            <a:ext cx="226577" cy="22657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6A13DA3-2954-3A85-E299-E8D3D052FB2B}"/>
              </a:ext>
            </a:extLst>
          </p:cNvPr>
          <p:cNvSpPr/>
          <p:nvPr/>
        </p:nvSpPr>
        <p:spPr>
          <a:xfrm>
            <a:off x="5686888" y="3247442"/>
            <a:ext cx="226577" cy="2265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9AD47EF-A1C8-BE23-1818-6B5DBB1ADEC5}"/>
              </a:ext>
            </a:extLst>
          </p:cNvPr>
          <p:cNvSpPr/>
          <p:nvPr/>
        </p:nvSpPr>
        <p:spPr>
          <a:xfrm>
            <a:off x="5594790" y="4465579"/>
            <a:ext cx="226577" cy="226577"/>
          </a:xfrm>
          <a:prstGeom prst="ellips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6EAEA0F-E6C5-739A-9173-7061721BF39B}"/>
              </a:ext>
            </a:extLst>
          </p:cNvPr>
          <p:cNvSpPr/>
          <p:nvPr/>
        </p:nvSpPr>
        <p:spPr>
          <a:xfrm>
            <a:off x="5490239" y="4969386"/>
            <a:ext cx="226577" cy="226577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1C6DA8B-571D-D5E0-6F1F-70469D8DB817}"/>
              </a:ext>
            </a:extLst>
          </p:cNvPr>
          <p:cNvSpPr/>
          <p:nvPr/>
        </p:nvSpPr>
        <p:spPr>
          <a:xfrm>
            <a:off x="5681437" y="5446737"/>
            <a:ext cx="226577" cy="2265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9C9901E-B23C-905E-3244-6892DEB5F788}"/>
              </a:ext>
            </a:extLst>
          </p:cNvPr>
          <p:cNvSpPr txBox="1"/>
          <p:nvPr/>
        </p:nvSpPr>
        <p:spPr>
          <a:xfrm>
            <a:off x="4482900" y="2228359"/>
            <a:ext cx="11533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Text-Extraction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580537D-C0AB-21AC-0E3F-9784661E7AE2}"/>
              </a:ext>
            </a:extLst>
          </p:cNvPr>
          <p:cNvSpPr txBox="1"/>
          <p:nvPr/>
        </p:nvSpPr>
        <p:spPr>
          <a:xfrm>
            <a:off x="4997668" y="2723078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4184D53-96F3-8BAF-AFD8-81D05DBA99DF}"/>
              </a:ext>
            </a:extLst>
          </p:cNvPr>
          <p:cNvSpPr txBox="1"/>
          <p:nvPr/>
        </p:nvSpPr>
        <p:spPr>
          <a:xfrm>
            <a:off x="4197181" y="3189809"/>
            <a:ext cx="15027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Template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58EE45D-AAF2-9B96-B819-A59441BC3451}"/>
              </a:ext>
            </a:extLst>
          </p:cNvPr>
          <p:cNvSpPr txBox="1"/>
          <p:nvPr/>
        </p:nvSpPr>
        <p:spPr>
          <a:xfrm>
            <a:off x="4728285" y="4448893"/>
            <a:ext cx="824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Text2SQL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F1510B6-82C7-D626-545A-C5B6661168C2}"/>
              </a:ext>
            </a:extLst>
          </p:cNvPr>
          <p:cNvSpPr txBox="1"/>
          <p:nvPr/>
        </p:nvSpPr>
        <p:spPr>
          <a:xfrm>
            <a:off x="4258975" y="4901124"/>
            <a:ext cx="1191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Topic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7828500-56A4-FC36-1623-0F6E240983EA}"/>
              </a:ext>
            </a:extLst>
          </p:cNvPr>
          <p:cNvSpPr txBox="1"/>
          <p:nvPr/>
        </p:nvSpPr>
        <p:spPr>
          <a:xfrm>
            <a:off x="4221935" y="5422348"/>
            <a:ext cx="14595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Summarization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57000E6-177D-E9FD-F648-77E4D49B05F5}"/>
              </a:ext>
            </a:extLst>
          </p:cNvPr>
          <p:cNvSpPr txBox="1"/>
          <p:nvPr/>
        </p:nvSpPr>
        <p:spPr>
          <a:xfrm>
            <a:off x="6136592" y="3302032"/>
            <a:ext cx="1343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192.9.135.43:8000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24B16D4-0474-CE7E-8A61-F07C4648B44D}"/>
              </a:ext>
            </a:extLst>
          </p:cNvPr>
          <p:cNvSpPr txBox="1"/>
          <p:nvPr/>
        </p:nvSpPr>
        <p:spPr>
          <a:xfrm>
            <a:off x="6136592" y="5534814"/>
            <a:ext cx="1497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146.235.218.83:8000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E93CD01-6074-3D47-7BB1-383658CA94A1}"/>
              </a:ext>
            </a:extLst>
          </p:cNvPr>
          <p:cNvSpPr txBox="1"/>
          <p:nvPr/>
        </p:nvSpPr>
        <p:spPr>
          <a:xfrm>
            <a:off x="1480448" y="4605965"/>
            <a:ext cx="14205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192.9.130.183:8000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3357B4-78EB-6BB6-B5A5-BFAA37408F64}"/>
              </a:ext>
            </a:extLst>
          </p:cNvPr>
          <p:cNvSpPr txBox="1"/>
          <p:nvPr/>
        </p:nvSpPr>
        <p:spPr>
          <a:xfrm>
            <a:off x="6089107" y="1916225"/>
            <a:ext cx="1319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Resume</a:t>
            </a:r>
            <a:r>
              <a:rPr lang="en-US" dirty="0"/>
              <a:t> 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Auto-Fill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F7BD7E-95BD-2D93-B77E-F4006BF658A3}"/>
              </a:ext>
            </a:extLst>
          </p:cNvPr>
          <p:cNvSpPr txBox="1"/>
          <p:nvPr/>
        </p:nvSpPr>
        <p:spPr>
          <a:xfrm>
            <a:off x="6163239" y="4063437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Resume</a:t>
            </a:r>
            <a:r>
              <a:rPr lang="en-US" dirty="0"/>
              <a:t> 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Chatbot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E6AFA9-2A50-5EEC-7927-532B47E03887}"/>
              </a:ext>
            </a:extLst>
          </p:cNvPr>
          <p:cNvSpPr txBox="1"/>
          <p:nvPr/>
        </p:nvSpPr>
        <p:spPr>
          <a:xfrm>
            <a:off x="1547774" y="3121334"/>
            <a:ext cx="1285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Resume Database</a:t>
            </a:r>
          </a:p>
        </p:txBody>
      </p:sp>
    </p:spTree>
    <p:extLst>
      <p:ext uri="{BB962C8B-B14F-4D97-AF65-F5344CB8AC3E}">
        <p14:creationId xmlns:p14="http://schemas.microsoft.com/office/powerpoint/2010/main" val="1563121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D03A9F-644D-CD93-DAE9-E09D1EA9C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956DD36-7DE1-3FF7-C95C-4CF2D6BB4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Front-End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E0AB46-D8B7-4F78-E668-A2DD9C7FA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DA474399-4C63-832A-2F36-4B50F99EB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803" y="2510825"/>
            <a:ext cx="3990856" cy="267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543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04490C-E6C3-4128-3DC8-982CE81E1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2ECC83-74D1-B176-03C1-CB8F8CA64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 Auto-Fill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504EB8-C672-7114-E333-44DF62359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3B435D94-9D7A-6E90-9778-C60309EE9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059" y="1799115"/>
            <a:ext cx="6258045" cy="427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224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04490C-E6C3-4128-3DC8-982CE81E1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2ECC83-74D1-B176-03C1-CB8F8CA64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 Auto-Fill (Joseph)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504EB8-C672-7114-E333-44DF62359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5E6E2D-DA6A-DD0C-1250-AB297A14EC8E}"/>
              </a:ext>
            </a:extLst>
          </p:cNvPr>
          <p:cNvSpPr/>
          <p:nvPr/>
        </p:nvSpPr>
        <p:spPr>
          <a:xfrm>
            <a:off x="2285447" y="3486263"/>
            <a:ext cx="1192696" cy="8249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>
            <a:extLst>
              <a:ext uri="{FF2B5EF4-FFF2-40B4-BE49-F238E27FC236}">
                <a16:creationId xmlns:a16="http://schemas.microsoft.com/office/drawing/2014/main" id="{1F03B666-FFD2-FDD4-0D25-8AE84914327C}"/>
              </a:ext>
            </a:extLst>
          </p:cNvPr>
          <p:cNvSpPr/>
          <p:nvPr/>
        </p:nvSpPr>
        <p:spPr>
          <a:xfrm>
            <a:off x="648677" y="3376934"/>
            <a:ext cx="649358" cy="9442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866D65EE-AD59-1C87-4029-BA66D9771CF9}"/>
              </a:ext>
            </a:extLst>
          </p:cNvPr>
          <p:cNvSpPr/>
          <p:nvPr/>
        </p:nvSpPr>
        <p:spPr>
          <a:xfrm>
            <a:off x="3644901" y="2893013"/>
            <a:ext cx="308113" cy="2031325"/>
          </a:xfrm>
          <a:prstGeom prst="leftBrace">
            <a:avLst/>
          </a:prstGeom>
          <a:ln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5BF9FD-417F-9C8B-0791-7FCDD4C594AC}"/>
              </a:ext>
            </a:extLst>
          </p:cNvPr>
          <p:cNvSpPr txBox="1"/>
          <p:nvPr/>
        </p:nvSpPr>
        <p:spPr>
          <a:xfrm>
            <a:off x="3953014" y="2893013"/>
            <a:ext cx="242887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First Name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Last Name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Security Clearance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Education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Employ history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Certificates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Summary of expertise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01AEBD-0A84-631A-C2B5-DD9AB4C2EA5E}"/>
              </a:ext>
            </a:extLst>
          </p:cNvPr>
          <p:cNvSpPr txBox="1"/>
          <p:nvPr/>
        </p:nvSpPr>
        <p:spPr>
          <a:xfrm>
            <a:off x="2563743" y="3724802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NER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CB832252-CDE9-0EED-FF15-F7DDCB917D4D}"/>
              </a:ext>
            </a:extLst>
          </p:cNvPr>
          <p:cNvSpPr/>
          <p:nvPr/>
        </p:nvSpPr>
        <p:spPr>
          <a:xfrm>
            <a:off x="1437307" y="3734741"/>
            <a:ext cx="681383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E13F7A-7FB8-21A4-E9D4-C314954CD0C6}"/>
              </a:ext>
            </a:extLst>
          </p:cNvPr>
          <p:cNvSpPr txBox="1"/>
          <p:nvPr/>
        </p:nvSpPr>
        <p:spPr>
          <a:xfrm>
            <a:off x="648428" y="371413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R_D</a:t>
            </a:r>
          </a:p>
        </p:txBody>
      </p:sp>
      <p:sp>
        <p:nvSpPr>
          <p:cNvPr id="13" name="Can 12">
            <a:extLst>
              <a:ext uri="{FF2B5EF4-FFF2-40B4-BE49-F238E27FC236}">
                <a16:creationId xmlns:a16="http://schemas.microsoft.com/office/drawing/2014/main" id="{69EBE018-973D-07DF-44F9-BC15738CADA2}"/>
              </a:ext>
            </a:extLst>
          </p:cNvPr>
          <p:cNvSpPr/>
          <p:nvPr/>
        </p:nvSpPr>
        <p:spPr>
          <a:xfrm>
            <a:off x="7181212" y="3366995"/>
            <a:ext cx="941034" cy="9442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6A322F-46EE-40BB-BDB0-E4A95C12A0DF}"/>
              </a:ext>
            </a:extLst>
          </p:cNvPr>
          <p:cNvSpPr txBox="1"/>
          <p:nvPr/>
        </p:nvSpPr>
        <p:spPr>
          <a:xfrm>
            <a:off x="7185253" y="3709234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R_R_D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D8CA19AE-1800-E5F9-B4D8-3383C4A3D96A}"/>
              </a:ext>
            </a:extLst>
          </p:cNvPr>
          <p:cNvSpPr/>
          <p:nvPr/>
        </p:nvSpPr>
        <p:spPr>
          <a:xfrm>
            <a:off x="6381884" y="3714137"/>
            <a:ext cx="681383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9BFD87-9DC0-CFB8-E2E0-CD1055470464}"/>
              </a:ext>
            </a:extLst>
          </p:cNvPr>
          <p:cNvSpPr txBox="1"/>
          <p:nvPr/>
        </p:nvSpPr>
        <p:spPr>
          <a:xfrm>
            <a:off x="247036" y="2720283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Resume Database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2B23BF-4ABA-4DD8-2703-F8834C537945}"/>
              </a:ext>
            </a:extLst>
          </p:cNvPr>
          <p:cNvSpPr txBox="1"/>
          <p:nvPr/>
        </p:nvSpPr>
        <p:spPr>
          <a:xfrm>
            <a:off x="6189345" y="2826544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Refined Resume Database</a:t>
            </a:r>
          </a:p>
        </p:txBody>
      </p:sp>
    </p:spTree>
    <p:extLst>
      <p:ext uri="{BB962C8B-B14F-4D97-AF65-F5344CB8AC3E}">
        <p14:creationId xmlns:p14="http://schemas.microsoft.com/office/powerpoint/2010/main" val="1029223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E91B48-4FA7-1183-E567-0C0332CD3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B3748B-8F26-C915-6609-501C6E662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6686D6-F4C7-7C6F-5517-DBDBB987A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E80B2D-7FA6-3F6C-7E4F-553D10F873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54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221DE8-DD22-D60C-0858-0AF186ABD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B49CCB-2748-1A72-4BDF-9CA48ECBE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 Chatbot (Arjun)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B09CC9-DE47-B8F3-A9F9-176D5EEBE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95FB18-D5CE-B899-C679-2E60593A4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50" y="1970430"/>
            <a:ext cx="7772400" cy="32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907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24E1EA-EF79-E9EE-DBFA-F4FF574AC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       </a:t>
            </a:r>
            <a:fld id="{4FAB73BC-B049-4115-A692-8D63A059BFB8}" type="slidenum">
              <a:rPr lang="en-US" smtClean="0"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FADF44-4D5F-5228-E1D6-61FB6D290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B72856-4CF7-6CA6-F35F-F779898E8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REI Proprietary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31434-50F7-BD9F-C840-216F741EC6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24CBB6-7914-929D-BBFE-3E94324CB64D}"/>
              </a:ext>
            </a:extLst>
          </p:cNvPr>
          <p:cNvSpPr/>
          <p:nvPr/>
        </p:nvSpPr>
        <p:spPr>
          <a:xfrm>
            <a:off x="6495160" y="3534902"/>
            <a:ext cx="1585538" cy="633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6E6934CA-FDA8-C27C-A62D-D2661201BF40}"/>
              </a:ext>
            </a:extLst>
          </p:cNvPr>
          <p:cNvSpPr/>
          <p:nvPr/>
        </p:nvSpPr>
        <p:spPr>
          <a:xfrm>
            <a:off x="2536642" y="3429000"/>
            <a:ext cx="713731" cy="9442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55B604-B7AD-24EC-C131-EA317608FE08}"/>
              </a:ext>
            </a:extLst>
          </p:cNvPr>
          <p:cNvSpPr txBox="1"/>
          <p:nvPr/>
        </p:nvSpPr>
        <p:spPr>
          <a:xfrm>
            <a:off x="2507666" y="3754768"/>
            <a:ext cx="7729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R_R_D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D76FF5-A4F4-06E1-C2E0-446C7087DA26}"/>
              </a:ext>
            </a:extLst>
          </p:cNvPr>
          <p:cNvSpPr txBox="1"/>
          <p:nvPr/>
        </p:nvSpPr>
        <p:spPr>
          <a:xfrm>
            <a:off x="6688280" y="3666903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description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F6C79C-4F9A-AA49-9788-3660D66495B8}"/>
              </a:ext>
            </a:extLst>
          </p:cNvPr>
          <p:cNvSpPr/>
          <p:nvPr/>
        </p:nvSpPr>
        <p:spPr>
          <a:xfrm>
            <a:off x="4175141" y="3534902"/>
            <a:ext cx="1585537" cy="633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FE6DBE-84BD-0D54-11E0-661729452C8E}"/>
              </a:ext>
            </a:extLst>
          </p:cNvPr>
          <p:cNvSpPr txBox="1"/>
          <p:nvPr/>
        </p:nvSpPr>
        <p:spPr>
          <a:xfrm>
            <a:off x="4334832" y="3666902"/>
            <a:ext cx="1390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Text to SQL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FB4F7609-0CAE-586F-75AD-41FFD5EB96A8}"/>
              </a:ext>
            </a:extLst>
          </p:cNvPr>
          <p:cNvSpPr/>
          <p:nvPr/>
        </p:nvSpPr>
        <p:spPr>
          <a:xfrm rot="10800000">
            <a:off x="5845774" y="3784476"/>
            <a:ext cx="564291" cy="1763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AE6E0AFF-0E46-BC87-4C7E-E67CBD37C022}"/>
              </a:ext>
            </a:extLst>
          </p:cNvPr>
          <p:cNvSpPr/>
          <p:nvPr/>
        </p:nvSpPr>
        <p:spPr>
          <a:xfrm rot="10800000">
            <a:off x="3430612" y="3784475"/>
            <a:ext cx="564291" cy="1763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A25EA640-7356-057E-32D8-2528BF5DC27F}"/>
              </a:ext>
            </a:extLst>
          </p:cNvPr>
          <p:cNvSpPr/>
          <p:nvPr/>
        </p:nvSpPr>
        <p:spPr>
          <a:xfrm rot="5400000">
            <a:off x="2611361" y="4718166"/>
            <a:ext cx="564291" cy="1763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EBE584-8CC3-5A1C-299C-02AD601D654F}"/>
              </a:ext>
            </a:extLst>
          </p:cNvPr>
          <p:cNvSpPr txBox="1"/>
          <p:nvPr/>
        </p:nvSpPr>
        <p:spPr>
          <a:xfrm>
            <a:off x="1835337" y="5210293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Retrieved Records </a:t>
            </a:r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4187CA38-1CAE-9FCC-53F5-505EFEB5EE37}"/>
              </a:ext>
            </a:extLst>
          </p:cNvPr>
          <p:cNvSpPr/>
          <p:nvPr/>
        </p:nvSpPr>
        <p:spPr>
          <a:xfrm>
            <a:off x="869167" y="3436548"/>
            <a:ext cx="713731" cy="9442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05459A-6728-49F1-0957-14FEA8C45BF8}"/>
              </a:ext>
            </a:extLst>
          </p:cNvPr>
          <p:cNvSpPr txBox="1"/>
          <p:nvPr/>
        </p:nvSpPr>
        <p:spPr>
          <a:xfrm>
            <a:off x="954162" y="3778739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R_D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BDEE33CC-D21C-9CC9-2911-E9ACD0787E72}"/>
              </a:ext>
            </a:extLst>
          </p:cNvPr>
          <p:cNvSpPr/>
          <p:nvPr/>
        </p:nvSpPr>
        <p:spPr>
          <a:xfrm>
            <a:off x="1763137" y="3812941"/>
            <a:ext cx="564291" cy="1763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810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EI_Theme_Final">
  <a:themeElements>
    <a:clrScheme name="REI Corp Theme">
      <a:dk1>
        <a:srgbClr val="464B4C"/>
      </a:dk1>
      <a:lt1>
        <a:srgbClr val="FFFFFF"/>
      </a:lt1>
      <a:dk2>
        <a:srgbClr val="002349"/>
      </a:dk2>
      <a:lt2>
        <a:srgbClr val="F5F8FA"/>
      </a:lt2>
      <a:accent1>
        <a:srgbClr val="FD433C"/>
      </a:accent1>
      <a:accent2>
        <a:srgbClr val="0A4874"/>
      </a:accent2>
      <a:accent3>
        <a:srgbClr val="737373"/>
      </a:accent3>
      <a:accent4>
        <a:srgbClr val="41C0E2"/>
      </a:accent4>
      <a:accent5>
        <a:srgbClr val="3089BC"/>
      </a:accent5>
      <a:accent6>
        <a:srgbClr val="595959"/>
      </a:accent6>
      <a:hlink>
        <a:srgbClr val="BFBFBF"/>
      </a:hlink>
      <a:folHlink>
        <a:srgbClr val="1770AC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I_Corp_PowerPointTemplate_0403Ratio_OrangeTheme_V1.1" id="{943B82BC-0FDE-794A-8FDA-269E80DAAA43}" vid="{61D7CBA1-8595-A347-96D5-4FFCEB9150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0EB3E2AF321F499FD85421327A7A25" ma:contentTypeVersion="13" ma:contentTypeDescription="Create a new document." ma:contentTypeScope="" ma:versionID="2df8675a569896efcba7fa0af725f75d">
  <xsd:schema xmlns:xsd="http://www.w3.org/2001/XMLSchema" xmlns:xs="http://www.w3.org/2001/XMLSchema" xmlns:p="http://schemas.microsoft.com/office/2006/metadata/properties" xmlns:ns2="5610e42c-b39f-42ff-9488-45e9ccbd7c1d" xmlns:ns3="90e571fa-3ec6-4da6-bb11-3b32ad910558" targetNamespace="http://schemas.microsoft.com/office/2006/metadata/properties" ma:root="true" ma:fieldsID="9b6c22bb5dfc0a11602d3dcb3baf7263" ns2:_="" ns3:_="">
    <xsd:import namespace="5610e42c-b39f-42ff-9488-45e9ccbd7c1d"/>
    <xsd:import namespace="90e571fa-3ec6-4da6-bb11-3b32ad9105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FolderConte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10e42c-b39f-42ff-9488-45e9ccbd7c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FolderContents" ma:index="20" nillable="true" ma:displayName="Folder Contents" ma:description="describes contents of Name folder" ma:format="Dropdown" ma:internalName="FolderContents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e571fa-3ec6-4da6-bb11-3b32ad91055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FolderContents xmlns="5610e42c-b39f-42ff-9488-45e9ccbd7c1d" xsi:nil="true"/>
    <SharedWithUsers xmlns="90e571fa-3ec6-4da6-bb11-3b32ad910558">
      <UserInfo>
        <DisplayName>Jeff Myers</DisplayName>
        <AccountId>31</AccountId>
        <AccountType/>
      </UserInfo>
      <UserInfo>
        <DisplayName>Sudhakar Nori</DisplayName>
        <AccountId>151</AccountId>
        <AccountType/>
      </UserInfo>
      <UserInfo>
        <DisplayName>Farshad Saberi Movahed</DisplayName>
        <AccountId>117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B50A0D9-996C-42AF-9DB2-45C136EFB2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610e42c-b39f-42ff-9488-45e9ccbd7c1d"/>
    <ds:schemaRef ds:uri="90e571fa-3ec6-4da6-bb11-3b32ad9105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5827183-D13B-491F-98DE-A85B7C56EC7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8DB2D8-BA03-4415-B22F-5A2F9477ADDC}">
  <ds:schemaRefs>
    <ds:schemaRef ds:uri="http://purl.org/dc/terms/"/>
    <ds:schemaRef ds:uri="http://schemas.microsoft.com/office/2006/metadata/properties"/>
    <ds:schemaRef ds:uri="5610e42c-b39f-42ff-9488-45e9ccbd7c1d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schemas.openxmlformats.org/package/2006/metadata/core-properties"/>
    <ds:schemaRef ds:uri="90e571fa-3ec6-4da6-bb11-3b32ad910558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REI_Theme_Final</Template>
  <TotalTime>57916</TotalTime>
  <Words>284</Words>
  <Application>Microsoft Macintosh PowerPoint</Application>
  <PresentationFormat>On-screen Show (4:3)</PresentationFormat>
  <Paragraphs>119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Times New Roman</vt:lpstr>
      <vt:lpstr>Wingdings</vt:lpstr>
      <vt:lpstr>Wingdings 3</vt:lpstr>
      <vt:lpstr>REI_Theme_Final</vt:lpstr>
      <vt:lpstr>Database Resume</vt:lpstr>
      <vt:lpstr>Agenda</vt:lpstr>
      <vt:lpstr>Tech Stack</vt:lpstr>
      <vt:lpstr>Front-End</vt:lpstr>
      <vt:lpstr>Resume Auto-Fill</vt:lpstr>
      <vt:lpstr>Resume Auto-Fill (Joseph)</vt:lpstr>
      <vt:lpstr>PowerPoint Presentation</vt:lpstr>
      <vt:lpstr>Resume Chatbot (Arjun)</vt:lpstr>
      <vt:lpstr>PowerPoint Presentation</vt:lpstr>
      <vt:lpstr>PowerPoint Presentation</vt:lpstr>
      <vt:lpstr>PowerPoint Presentation</vt:lpstr>
      <vt:lpstr>Caption Generation (MonTrell)</vt:lpstr>
      <vt:lpstr>PowerPoint Presentation</vt:lpstr>
      <vt:lpstr>Text Summarization (MonTrell)</vt:lpstr>
      <vt:lpstr>PowerPoint Presentation</vt:lpstr>
      <vt:lpstr>Template Generation (Nicholas)</vt:lpstr>
      <vt:lpstr>PowerPoint Presentation</vt:lpstr>
      <vt:lpstr>Multi-label classification (Nicholas)</vt:lpstr>
      <vt:lpstr>PowerPoint Presentation</vt:lpstr>
      <vt:lpstr>IT Service Management</vt:lpstr>
      <vt:lpstr>Second Step (second solution)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 Systems Capabilities</dc:title>
  <dc:creator>Hannah Schick</dc:creator>
  <cp:lastModifiedBy>Ali Mirzaeian</cp:lastModifiedBy>
  <cp:revision>250</cp:revision>
  <cp:lastPrinted>2022-06-07T15:42:13Z</cp:lastPrinted>
  <dcterms:created xsi:type="dcterms:W3CDTF">2021-02-06T19:39:54Z</dcterms:created>
  <dcterms:modified xsi:type="dcterms:W3CDTF">2023-08-08T14:18:01Z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0x010100A00EB3E2AF321F499FD85421327A7A25</vt:lpwstr>
  </property>
</Properties>
</file>

<file path=docProps/thumbnail.jpeg>
</file>